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36" r:id="rId1"/>
    <p:sldMasterId id="2147483737" r:id="rId2"/>
    <p:sldMasterId id="2147483738" r:id="rId3"/>
    <p:sldMasterId id="2147483739" r:id="rId4"/>
    <p:sldMasterId id="2147483740" r:id="rId5"/>
    <p:sldMasterId id="2147483741" r:id="rId6"/>
    <p:sldMasterId id="2147483742" r:id="rId7"/>
    <p:sldMasterId id="2147483743" r:id="rId8"/>
  </p:sldMasterIdLst>
  <p:notesMasterIdLst>
    <p:notesMasterId r:id="rId17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</p:sldIdLst>
  <p:sldSz cx="9144000" cy="6858000" type="screen4x3"/>
  <p:notesSz cx="6858000" cy="9144000"/>
  <p:defaultTextStyle>
    <a:lvl1pPr marL="0" indent="0" algn="l" defTabSz="914400" rtl="0" fontAlgn="base">
      <a:lnSpc>
        <a:spcPct val="100000"/>
      </a:lnSpc>
      <a:spcBef>
        <a:spcPct val="0"/>
      </a:spcBef>
      <a:spcAft>
        <a:spcPct val="0"/>
      </a:spcAft>
      <a:buNone/>
      <a:defRPr lang="en-US" sz="1800" b="0" i="0" u="none" baseline="0" dirty="0" smtClean="0">
        <a:solidFill>
          <a:schemeClr val="tx1"/>
        </a:solidFill>
        <a:latin typeface="Lucida Sans Unicode" pitchFamily="34" charset="0"/>
      </a:defRPr>
    </a:lvl1pPr>
    <a:lvl2pPr marL="457200" indent="0">
      <a:lnSpc>
        <a:spcPct val="100000"/>
      </a:lnSpc>
      <a:spcBef>
        <a:spcPct val="0"/>
      </a:spcBef>
      <a:spcAft>
        <a:spcPct val="0"/>
      </a:spcAft>
      <a:buNone/>
      <a:defRPr lang="en-US" sz="1800" b="0" i="0" u="none" dirty="0" smtClean="0">
        <a:solidFill>
          <a:schemeClr val="tx1"/>
        </a:solidFill>
        <a:latin typeface="Lucida Sans Unicode" pitchFamily="34" charset="0"/>
      </a:defRPr>
    </a:lvl2pPr>
    <a:lvl3pPr marL="914400" indent="0">
      <a:lnSpc>
        <a:spcPct val="100000"/>
      </a:lnSpc>
      <a:spcBef>
        <a:spcPct val="0"/>
      </a:spcBef>
      <a:spcAft>
        <a:spcPct val="0"/>
      </a:spcAft>
      <a:buNone/>
      <a:defRPr lang="en-US" sz="1800" b="0" i="0" u="none" dirty="0" smtClean="0">
        <a:solidFill>
          <a:schemeClr val="tx1"/>
        </a:solidFill>
        <a:latin typeface="Lucida Sans Unicode" pitchFamily="34" charset="0"/>
      </a:defRPr>
    </a:lvl3pPr>
    <a:lvl4pPr marL="1371600" indent="0">
      <a:lnSpc>
        <a:spcPct val="100000"/>
      </a:lnSpc>
      <a:spcBef>
        <a:spcPct val="0"/>
      </a:spcBef>
      <a:spcAft>
        <a:spcPct val="0"/>
      </a:spcAft>
      <a:buNone/>
      <a:defRPr lang="en-US" sz="1800" b="0" i="0" u="none" dirty="0" smtClean="0">
        <a:solidFill>
          <a:schemeClr val="tx1"/>
        </a:solidFill>
        <a:latin typeface="Lucida Sans Unicode" pitchFamily="34" charset="0"/>
      </a:defRPr>
    </a:lvl4pPr>
    <a:lvl5pPr marL="1828800" indent="0">
      <a:lnSpc>
        <a:spcPct val="100000"/>
      </a:lnSpc>
      <a:spcBef>
        <a:spcPct val="0"/>
      </a:spcBef>
      <a:spcAft>
        <a:spcPct val="0"/>
      </a:spcAft>
      <a:buNone/>
      <a:defRPr lang="en-US" sz="1800" b="0" i="0" u="none" dirty="0" smtClean="0">
        <a:solidFill>
          <a:schemeClr val="tx1"/>
        </a:solidFill>
        <a:latin typeface="Lucida Sans Unicode" pitchFamily="34" charset="0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F8A84230-3744-449B-A385-A37D004E31E8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0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 Box 9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ln>
            <a:noFill/>
          </a:ln>
        </p:spPr>
        <p:txBody>
          <a:bodyPr numCol="1"/>
          <a:lstStyle/>
          <a:p>
            <a:endParaRPr/>
          </a:p>
        </p:txBody>
      </p:sp>
      <p:sp>
        <p:nvSpPr>
          <p:cNvPr id="100" name="Text Box 100"/>
          <p:cNvSpPr>
            <a:spLocks noGrp="1"/>
          </p:cNvSpPr>
          <p:nvPr>
            <p:ph type="dt" idx="1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ln>
            <a:noFill/>
          </a:ln>
        </p:spPr>
        <p:txBody>
          <a:bodyPr numCol="1"/>
          <a:lstStyle/>
          <a:p>
            <a:pPr algn="r"/>
            <a:r>
              <a:rPr lang="en-US" sz="1200" dirty="0" smtClean="0">
                <a:latin typeface="Calibri" pitchFamily="34" charset="0"/>
              </a:rPr>
              <a:t>*</a:t>
            </a:r>
          </a:p>
        </p:txBody>
      </p:sp>
      <p:sp>
        <p:nvSpPr>
          <p:cNvPr id="101" name="Text Box 1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102" name="Text Box 102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ln>
            <a:noFill/>
          </a:ln>
        </p:spPr>
        <p:txBody>
          <a:bodyPr numCol="1"/>
          <a:lstStyle/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103" name="Text Box 103"/>
          <p:cNvSpPr>
            <a:spLocks noGrp="1"/>
          </p:cNvSpPr>
          <p:nvPr>
            <p:ph type="ftr" sz="quarter" idx="4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endParaRPr/>
          </a:p>
        </p:txBody>
      </p:sp>
      <p:sp>
        <p:nvSpPr>
          <p:cNvPr id="104" name="Text Box 104"/>
          <p:cNvSpPr>
            <a:spLocks noGrp="1"/>
          </p:cNvSpPr>
          <p:nvPr>
            <p:ph type="sldNum" sz="quarter" idx="5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pPr algn="r"/>
            <a:r>
              <a:rPr lang="en-US" sz="1200" dirty="0" smtClean="0">
                <a:latin typeface="Calibri" pitchFamily="34" charset="0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572370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 Box 12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21" name="Text Box 121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40" tIns="45720" rIns="91440" bIns="45720" numCol="1" anchor="t"/>
          <a:lstStyle/>
          <a:p>
            <a:endParaRPr/>
          </a:p>
        </p:txBody>
      </p:sp>
      <p:sp>
        <p:nvSpPr>
          <p:cNvPr id="122" name="Text Box 122"/>
          <p:cNvSpPr txBox="1">
            <a:spLocks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numCol="1" anchor="b"/>
          <a:lstStyle/>
          <a:p>
            <a:pPr marL="0" indent="0" algn="r"/>
            <a:r>
              <a:rPr lang="en-US" sz="1200" dirty="0" smtClean="0">
                <a:latin typeface="Calibri" pitchFamily="34" charset="0"/>
              </a:rPr>
              <a:t>*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 Box 12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24" name="Text Box 124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40" tIns="45720" rIns="91440" bIns="45720" numCol="1" anchor="t"/>
          <a:lstStyle/>
          <a:p>
            <a:endParaRPr/>
          </a:p>
        </p:txBody>
      </p:sp>
      <p:sp>
        <p:nvSpPr>
          <p:cNvPr id="125" name="Text Box 125"/>
          <p:cNvSpPr txBox="1">
            <a:spLocks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numCol="1" anchor="b"/>
          <a:lstStyle/>
          <a:p>
            <a:pPr marL="0" indent="0" algn="r"/>
            <a:r>
              <a:rPr lang="en-US" sz="1200" dirty="0" smtClean="0">
                <a:latin typeface="Calibri" pitchFamily="34" charset="0"/>
              </a:rPr>
              <a:t>*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 Box 12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27" name="Text Box 127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40" tIns="45720" rIns="91440" bIns="45720" numCol="1" anchor="t"/>
          <a:lstStyle/>
          <a:p>
            <a:endParaRPr/>
          </a:p>
        </p:txBody>
      </p:sp>
      <p:sp>
        <p:nvSpPr>
          <p:cNvPr id="128" name="Text Box 128"/>
          <p:cNvSpPr txBox="1">
            <a:spLocks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numCol="1" anchor="b"/>
          <a:lstStyle/>
          <a:p>
            <a:pPr marL="0" indent="0" algn="r"/>
            <a:r>
              <a:rPr lang="en-US" sz="1200" dirty="0" smtClean="0">
                <a:latin typeface="Calibri" pitchFamily="34" charset="0"/>
              </a:rPr>
              <a:t>*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 Box 1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30" name="Text Box 130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40" tIns="45720" rIns="91440" bIns="45720" numCol="1" anchor="t"/>
          <a:lstStyle/>
          <a:p>
            <a:endParaRPr/>
          </a:p>
        </p:txBody>
      </p:sp>
      <p:sp>
        <p:nvSpPr>
          <p:cNvPr id="131" name="Text Box 131"/>
          <p:cNvSpPr txBox="1">
            <a:spLocks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numCol="1" anchor="b"/>
          <a:lstStyle/>
          <a:p>
            <a:pPr marL="0" indent="0" algn="r"/>
            <a:r>
              <a:rPr lang="en-US" sz="1200" dirty="0" smtClean="0">
                <a:latin typeface="Calibri" pitchFamily="34" charset="0"/>
              </a:rPr>
              <a:t>*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 Box 13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33" name="Text Box 133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40" tIns="45720" rIns="91440" bIns="45720" numCol="1" anchor="t"/>
          <a:lstStyle/>
          <a:p>
            <a:endParaRPr/>
          </a:p>
        </p:txBody>
      </p:sp>
      <p:sp>
        <p:nvSpPr>
          <p:cNvPr id="134" name="Text Box 134"/>
          <p:cNvSpPr txBox="1">
            <a:spLocks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numCol="1" anchor="b"/>
          <a:lstStyle/>
          <a:p>
            <a:pPr marL="0" indent="0" algn="r"/>
            <a:r>
              <a:rPr lang="en-US" sz="1200" dirty="0" smtClean="0">
                <a:latin typeface="Calibri" pitchFamily="34" charset="0"/>
              </a:rPr>
              <a:t>*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 Box 13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36" name="Text Box 136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40" tIns="45720" rIns="91440" bIns="45720" numCol="1" anchor="t"/>
          <a:lstStyle/>
          <a:p>
            <a:endParaRPr/>
          </a:p>
        </p:txBody>
      </p:sp>
      <p:sp>
        <p:nvSpPr>
          <p:cNvPr id="137" name="Text Box 137"/>
          <p:cNvSpPr txBox="1">
            <a:spLocks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numCol="1" anchor="b"/>
          <a:lstStyle/>
          <a:p>
            <a:pPr marL="0" indent="0" algn="r"/>
            <a:r>
              <a:rPr lang="en-US" sz="1200" dirty="0" smtClean="0">
                <a:latin typeface="Calibri" pitchFamily="34" charset="0"/>
              </a:rPr>
              <a:t>*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 Box 13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39" name="Text Box 139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40" tIns="45720" rIns="91440" bIns="45720" numCol="1" anchor="t"/>
          <a:lstStyle/>
          <a:p>
            <a:endParaRPr/>
          </a:p>
        </p:txBody>
      </p:sp>
      <p:sp>
        <p:nvSpPr>
          <p:cNvPr id="140" name="Text Box 140"/>
          <p:cNvSpPr txBox="1">
            <a:spLocks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numCol="1" anchor="b"/>
          <a:lstStyle/>
          <a:p>
            <a:pPr marL="0" indent="0" algn="r"/>
            <a:r>
              <a:rPr lang="en-US" sz="1200" dirty="0" smtClean="0">
                <a:latin typeface="Calibri" pitchFamily="34" charset="0"/>
              </a:rPr>
              <a:t>*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 Box 14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42" name="Text Box 14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40" tIns="45720" rIns="91440" bIns="45720" numCol="1" anchor="t"/>
          <a:lstStyle/>
          <a:p>
            <a:endParaRPr/>
          </a:p>
        </p:txBody>
      </p:sp>
      <p:sp>
        <p:nvSpPr>
          <p:cNvPr id="143" name="Text Box 143"/>
          <p:cNvSpPr txBox="1">
            <a:spLocks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numCol="1" anchor="b"/>
          <a:lstStyle/>
          <a:p>
            <a:pPr marL="0" indent="0" algn="r"/>
            <a:r>
              <a:rPr lang="en-US" sz="1200" dirty="0" smtClean="0">
                <a:latin typeface="Calibri" pitchFamily="34" charset="0"/>
              </a:rPr>
              <a:t>*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numCol="1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C9600221-B624-45B7-9E68-D1D7975258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C543D10D-1B83-4EE9-8835-AFAF7628AD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8A0F8399-60D2-4F5D-9CEE-64FA3803ED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numCol="1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C9600221-B624-45B7-9E68-D1D7975258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A5BC7F78-48E6-4BBC-B0E1-56BD2A17FC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numCol="1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numCol="1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numCol="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numCol="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146B05A8-4507-4941-A8ED-92C83DD237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numCol="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numCol="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2D52B7B6-6F1B-4A62-B87E-81AD4998D8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08F7B79A-4EA2-44AE-9F7F-F6A143AD22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numCol="1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numCol="1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numCol="1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A5BC7F78-48E6-4BBC-B0E1-56BD2A17FC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numCol="1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numCol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numCol="1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C543D10D-1B83-4EE9-8835-AFAF7628AD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8A0F8399-60D2-4F5D-9CEE-64FA3803ED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numCol="1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C9600221-B624-45B7-9E68-D1D7975258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A5BC7F78-48E6-4BBC-B0E1-56BD2A17FC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numCol="1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numCol="1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numCol="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numCol="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146B05A8-4507-4941-A8ED-92C83DD237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numCol="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numCol="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2D52B7B6-6F1B-4A62-B87E-81AD4998D8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08F7B79A-4EA2-44AE-9F7F-F6A143AD22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numCol="1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numCol="1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numCol="1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numCol="1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numCol="1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numCol="1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numCol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numCol="1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C543D10D-1B83-4EE9-8835-AFAF7628AD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8A0F8399-60D2-4F5D-9CEE-64FA3803ED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numCol="1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C9600221-B624-45B7-9E68-D1D7975258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A5BC7F78-48E6-4BBC-B0E1-56BD2A17FC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numCol="1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numCol="1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numCol="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numCol="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146B05A8-4507-4941-A8ED-92C83DD237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numCol="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numCol="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2D52B7B6-6F1B-4A62-B87E-81AD4998D8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numCol="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numCol="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146B05A8-4507-4941-A8ED-92C83DD237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08F7B79A-4EA2-44AE-9F7F-F6A143AD22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numCol="1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numCol="1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numCol="1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numCol="1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numCol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numCol="1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C543D10D-1B83-4EE9-8835-AFAF7628AD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8A0F8399-60D2-4F5D-9CEE-64FA3803ED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numCol="1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C9600221-B624-45B7-9E68-D1D7975258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A5BC7F78-48E6-4BBC-B0E1-56BD2A17FC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numCol="1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numCol="1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numCol="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numCol="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146B05A8-4507-4941-A8ED-92C83DD237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numCol="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numCol="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numCol="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numCol="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2D52B7B6-6F1B-4A62-B87E-81AD4998D8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08F7B79A-4EA2-44AE-9F7F-F6A143AD22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numCol="1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numCol="1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numCol="1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numCol="1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numCol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numCol="1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C543D10D-1B83-4EE9-8835-AFAF7628AD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8A0F8399-60D2-4F5D-9CEE-64FA3803ED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numCol="1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C9600221-B624-45B7-9E68-D1D7975258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A5BC7F78-48E6-4BBC-B0E1-56BD2A17FC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numCol="1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numCol="1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numCol="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numCol="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146B05A8-4507-4941-A8ED-92C83DD237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2D52B7B6-6F1B-4A62-B87E-81AD4998D8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numCol="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numCol="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2D52B7B6-6F1B-4A62-B87E-81AD4998D8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08F7B79A-4EA2-44AE-9F7F-F6A143AD22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numCol="1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numCol="1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numCol="1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numCol="1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numCol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numCol="1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C543D10D-1B83-4EE9-8835-AFAF7628AD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8A0F8399-60D2-4F5D-9CEE-64FA3803ED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numCol="1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C9600221-B624-45B7-9E68-D1D7975258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A5BC7F78-48E6-4BBC-B0E1-56BD2A17FC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numCol="1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numCol="1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08F7B79A-4EA2-44AE-9F7F-F6A143AD22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numCol="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numCol="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146B05A8-4507-4941-A8ED-92C83DD237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numCol="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numCol="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2D52B7B6-6F1B-4A62-B87E-81AD4998D8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08F7B79A-4EA2-44AE-9F7F-F6A143AD22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numCol="1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numCol="1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numCol="1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numCol="1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numCol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numCol="1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C543D10D-1B83-4EE9-8835-AFAF7628AD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8A0F8399-60D2-4F5D-9CEE-64FA3803ED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numCol="1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C9600221-B624-45B7-9E68-D1D7975258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A5BC7F78-48E6-4BBC-B0E1-56BD2A17FC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numCol="1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numCol="1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numCol="1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numCol="1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numCol="1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numCol="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numCol="1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146B05A8-4507-4941-A8ED-92C83DD237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numCol="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numCol="1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numCol="1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2D52B7B6-6F1B-4A62-B87E-81AD4998D8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08F7B79A-4EA2-44AE-9F7F-F6A143AD22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numCol="1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numCol="1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numCol="1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numCol="1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numCol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numCol="1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C543D10D-1B83-4EE9-8835-AFAF7628AD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 numCol="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num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>
            <a:lvl1pPr>
              <a:defRPr/>
            </a:lvl1pPr>
          </a:lstStyle>
          <a:p>
            <a:fld id="{8A0F8399-60D2-4F5D-9CEE-64FA3803ED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numCol="1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numCol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numCol="1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numCol="1"/>
          <a:lstStyle/>
          <a:p>
            <a:fld id="{4E83BA4B-50FE-4B84-AE64-D7F085A2A31A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numCol="1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numCol="1"/>
          <a:lstStyle/>
          <a:p>
            <a:fld id="{FD6B306A-339E-4A68-B601-FE88844A1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"/>
          <p:cNvSpPr>
            <a:spLocks/>
          </p:cNvSpPr>
          <p:nvPr/>
        </p:nvSpPr>
        <p:spPr>
          <a:xfrm>
            <a:off x="500062" y="5945187"/>
            <a:ext cx="4940300" cy="920750"/>
          </a:xfrm>
          <a:custGeom>
            <a:avLst/>
            <a:gdLst/>
            <a:ahLst/>
            <a:cxnLst/>
            <a:rect l="0" t="0" r="r" b="b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rgbClr val="9FCBDC">
              <a:alpha val="39999"/>
            </a:srgbClr>
          </a:solidFill>
          <a:ln>
            <a:noFill/>
          </a:ln>
        </p:spPr>
      </p:sp>
      <p:sp>
        <p:nvSpPr>
          <p:cNvPr id="2" name="Text Box 2"/>
          <p:cNvSpPr>
            <a:spLocks/>
          </p:cNvSpPr>
          <p:nvPr/>
        </p:nvSpPr>
        <p:spPr>
          <a:xfrm>
            <a:off x="485775" y="5938837"/>
            <a:ext cx="3690937" cy="933450"/>
          </a:xfrm>
          <a:custGeom>
            <a:avLst/>
            <a:gdLst/>
            <a:ahLst/>
            <a:cxnLst/>
            <a:rect l="0" t="0" r="r" b="b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99998"/>
            </a:srgbClr>
          </a:solidFill>
          <a:ln>
            <a:noFill/>
          </a:ln>
        </p:spPr>
      </p:sp>
      <p:grpSp>
        <p:nvGrpSpPr>
          <p:cNvPr id="4" name="Group 4"/>
          <p:cNvGrpSpPr>
            <a:grpSpLocks/>
          </p:cNvGrpSpPr>
          <p:nvPr/>
        </p:nvGrpSpPr>
        <p:grpSpPr>
          <a:xfrm>
            <a:off x="-12700" y="5784850"/>
            <a:ext cx="3414712" cy="1092200"/>
            <a:chOff x="-8" y="3644"/>
            <a:chExt cx="2151" cy="688"/>
          </a:xfrm>
        </p:grpSpPr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13"/>
            <a:stretch/>
          </p:blipFill>
          <p:spPr>
            <a:xfrm>
              <a:off x="-8" y="3644"/>
              <a:ext cx="2151" cy="688"/>
            </a:xfrm>
            <a:prstGeom prst="rect">
              <a:avLst/>
            </a:prstGeom>
            <a:noFill/>
          </p:spPr>
        </p:pic>
        <p:sp>
          <p:nvSpPr>
            <p:cNvPr id="7" name="Text Box 7"/>
            <p:cNvSpPr txBox="1">
              <a:spLocks/>
            </p:cNvSpPr>
            <p:nvPr/>
          </p:nvSpPr>
          <p:spPr>
            <a:xfrm>
              <a:off x="175" y="4045"/>
              <a:ext cx="1071" cy="227"/>
            </a:xfrm>
            <a:prstGeom prst="rect">
              <a:avLst/>
            </a:prstGeom>
            <a:noFill/>
            <a:ln>
              <a:noFill/>
            </a:ln>
          </p:spPr>
          <p:txBody>
            <a:bodyPr numCol="1" anchor="ctr"/>
            <a:lstStyle/>
            <a:p>
              <a:endParaRPr/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14"/>
          <a:stretch/>
        </p:blipFill>
        <p:spPr>
          <a:xfrm>
            <a:off x="-19050" y="5772150"/>
            <a:ext cx="3421062" cy="1109662"/>
          </a:xfrm>
          <a:prstGeom prst="rect">
            <a:avLst/>
          </a:prstGeom>
          <a:noFill/>
        </p:spPr>
      </p:pic>
      <p:sp>
        <p:nvSpPr>
          <p:cNvPr id="10" name="Text Box 10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>
            <a:noFill/>
          </a:ln>
        </p:spPr>
        <p:txBody>
          <a:bodyPr numCol="1" anchor="ctr"/>
          <a:lstStyle/>
          <a:p>
            <a:endParaRPr/>
          </a:p>
        </p:txBody>
      </p:sp>
      <p:sp>
        <p:nvSpPr>
          <p:cNvPr id="11" name="Text Box 11"/>
          <p:cNvSpPr>
            <a:spLocks noGrp="1"/>
          </p:cNvSpPr>
          <p:nvPr>
            <p:ph type="body" idx="1"/>
          </p:nvPr>
        </p:nvSpPr>
        <p:spPr>
          <a:xfrm>
            <a:off x="457200" y="1481137"/>
            <a:ext cx="8229600" cy="4525962"/>
          </a:xfrm>
          <a:prstGeom prst="rect">
            <a:avLst/>
          </a:prstGeom>
          <a:ln>
            <a:noFill/>
          </a:ln>
        </p:spPr>
        <p:txBody>
          <a:bodyPr numCol="1"/>
          <a:lstStyle/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12" name="Text Box 12"/>
          <p:cNvSpPr>
            <a:spLocks noGrp="1"/>
          </p:cNvSpPr>
          <p:nvPr>
            <p:ph type="dt" sz="half" idx="2"/>
          </p:nvPr>
        </p:nvSpPr>
        <p:spPr>
          <a:xfrm>
            <a:off x="6727825" y="6408737"/>
            <a:ext cx="1919287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r>
              <a:rPr lang="en-US" sz="1000" dirty="0" smtClean="0"/>
              <a:t>*</a:t>
            </a:r>
          </a:p>
        </p:txBody>
      </p:sp>
      <p:sp>
        <p:nvSpPr>
          <p:cNvPr id="13" name="Text Box 13"/>
          <p:cNvSpPr>
            <a:spLocks noGrp="1"/>
          </p:cNvSpPr>
          <p:nvPr>
            <p:ph type="ftr" sz="quarter" idx="3"/>
          </p:nvPr>
        </p:nvSpPr>
        <p:spPr>
          <a:xfrm>
            <a:off x="4379912" y="6408737"/>
            <a:ext cx="2351087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endParaRPr/>
          </a:p>
        </p:txBody>
      </p:sp>
      <p:sp>
        <p:nvSpPr>
          <p:cNvPr id="14" name="Text Box 14"/>
          <p:cNvSpPr>
            <a:spLocks noGrp="1"/>
          </p:cNvSpPr>
          <p:nvPr>
            <p:ph type="sldNum" sz="quarter" idx="4"/>
          </p:nvPr>
        </p:nvSpPr>
        <p:spPr>
          <a:xfrm>
            <a:off x="8647112" y="6408737"/>
            <a:ext cx="366712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pPr algn="r"/>
            <a:r>
              <a:rPr lang="en-US" sz="1000" dirty="0" smtClean="0"/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lvl1pPr marL="0" indent="0" algn="l" defTabSz="914400" rtl="0" fontAlgn="base">
        <a:lnSpc>
          <a:spcPct val="100000"/>
        </a:lnSpc>
        <a:spcBef>
          <a:spcPct val="0"/>
        </a:spcBef>
        <a:spcAft>
          <a:spcPct val="0"/>
        </a:spcAft>
        <a:buNone/>
        <a:defRPr lang="en-US" sz="4100" b="1" i="0" u="none" baseline="0" dirty="0" smtClean="0">
          <a:solidFill>
            <a:schemeClr val="tx2"/>
          </a:solidFill>
          <a:latin typeface="Lucida Sans Unicode" pitchFamily="34" charset="0"/>
        </a:defRPr>
      </a:lvl1pPr>
    </p:titleStyle>
    <p:bodyStyle>
      <a:lvl1pPr marL="365125" indent="-255587" algn="l" defTabSz="914400" rtl="0" fontAlgn="base">
        <a:lnSpc>
          <a:spcPct val="100000"/>
        </a:lnSpc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lang="en-US" sz="2700" b="0" i="0" u="none" baseline="0" dirty="0" smtClean="0">
          <a:solidFill>
            <a:schemeClr val="tx1"/>
          </a:solidFill>
          <a:latin typeface="Lucida Sans Unicode" pitchFamily="34" charset="0"/>
        </a:defRPr>
      </a:lvl1pPr>
      <a:lvl2pPr marL="620712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1"/>
        </a:buClr>
        <a:buSzPct val="68000"/>
        <a:buFont typeface="Verdana" pitchFamily="34" charset="0"/>
        <a:buChar char="◦"/>
        <a:defRPr lang="en-US" sz="2300" b="0" i="0" u="none" dirty="0" smtClean="0">
          <a:solidFill>
            <a:schemeClr val="tx1"/>
          </a:solidFill>
          <a:latin typeface="Lucida Sans Unicode" pitchFamily="34" charset="0"/>
        </a:defRPr>
      </a:lvl2pPr>
      <a:lvl3pPr marL="858837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2100" b="0" i="0" u="none" dirty="0" smtClean="0">
          <a:solidFill>
            <a:schemeClr val="tx1"/>
          </a:solidFill>
          <a:latin typeface="Lucida Sans Unicode" pitchFamily="34" charset="0"/>
        </a:defRPr>
      </a:lvl3pPr>
      <a:lvl4pPr marL="1143000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1900" b="0" i="0" u="none" dirty="0" smtClean="0">
          <a:solidFill>
            <a:schemeClr val="tx1"/>
          </a:solidFill>
          <a:latin typeface="Lucida Sans Unicode" pitchFamily="34" charset="0"/>
        </a:defRPr>
      </a:lvl4pPr>
      <a:lvl5pPr marL="1371600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5pPr>
    </p:bodyStyle>
    <p:otherStyle>
      <a:lvl1pPr marL="0" indent="0" algn="l" defTabSz="914400" rtl="0" fontAlgn="base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baseline="0" dirty="0" smtClean="0">
          <a:solidFill>
            <a:schemeClr val="tx1"/>
          </a:solidFill>
          <a:latin typeface="Lucida Sans Unicode" pitchFamily="34" charset="0"/>
        </a:defRPr>
      </a:lvl1pPr>
      <a:lvl2pPr marL="4572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2pPr>
      <a:lvl3pPr marL="9144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3pPr>
      <a:lvl4pPr marL="13716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4pPr>
      <a:lvl5pPr marL="18288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5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15"/>
          <p:cNvSpPr>
            <a:spLocks/>
          </p:cNvSpPr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rotWithShape="1">
            <a:gsLst>
              <a:gs pos="0">
                <a:srgbClr val="4ABBE0"/>
              </a:gs>
              <a:gs pos="100000">
                <a:srgbClr val="007897"/>
              </a:gs>
            </a:gsLst>
            <a:lin ang="2400000" scaled="1"/>
          </a:gradFill>
          <a:ln>
            <a:noFill/>
          </a:ln>
        </p:spPr>
        <p:txBody>
          <a:bodyPr numCol="1" anchor="ctr"/>
          <a:lstStyle/>
          <a:p>
            <a:endParaRPr/>
          </a:p>
        </p:txBody>
      </p:sp>
      <p:grpSp>
        <p:nvGrpSpPr>
          <p:cNvPr id="16" name="Group 16"/>
          <p:cNvGrpSpPr>
            <a:grpSpLocks/>
          </p:cNvGrpSpPr>
          <p:nvPr/>
        </p:nvGrpSpPr>
        <p:grpSpPr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17" name="Text Box 17"/>
            <p:cNvSpPr>
              <a:spLocks/>
            </p:cNvSpPr>
            <p:nvPr/>
          </p:nvSpPr>
          <p:spPr>
            <a:xfrm>
              <a:off x="1687513" y="4832896"/>
              <a:ext cx="7456487" cy="518816"/>
            </a:xfrm>
            <a:custGeom>
              <a:avLst/>
              <a:gdLst/>
              <a:ahLst/>
              <a:cxnLst/>
              <a:rect l="0" t="0" r="r" b="b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rgbClr val="9FCBDC">
                <a:alpha val="39999"/>
              </a:srgbClr>
            </a:solidFill>
            <a:ln>
              <a:noFill/>
            </a:ln>
          </p:spPr>
        </p:sp>
        <p:sp>
          <p:nvSpPr>
            <p:cNvPr id="18" name="Text Box 18"/>
            <p:cNvSpPr>
              <a:spLocks/>
            </p:cNvSpPr>
            <p:nvPr/>
          </p:nvSpPr>
          <p:spPr>
            <a:xfrm>
              <a:off x="35443" y="5135526"/>
              <a:ext cx="9108557" cy="838200"/>
            </a:xfrm>
            <a:custGeom>
              <a:avLst/>
              <a:gdLst/>
              <a:ahLst/>
              <a:cxnLst/>
              <a:rect l="0" t="0" r="r" b="b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99998"/>
              </a:srgbClr>
            </a:solidFill>
            <a:ln>
              <a:noFill/>
            </a:ln>
          </p:spPr>
        </p:sp>
        <p:grpSp>
          <p:nvGrpSpPr>
            <p:cNvPr id="19" name="Group 19"/>
            <p:cNvGrpSpPr>
              <a:grpSpLocks/>
            </p:cNvGrpSpPr>
            <p:nvPr/>
          </p:nvGrpSpPr>
          <p:grpSpPr>
            <a:xfrm>
              <a:off x="-6096" y="4875009"/>
              <a:ext cx="9156192" cy="1995504"/>
              <a:chOff x="-6096" y="4992624"/>
              <a:chExt cx="9156192" cy="1877568"/>
            </a:xfrm>
          </p:grpSpPr>
          <p:pic>
            <p:nvPicPr>
              <p:cNvPr id="20" name="Picture 20"/>
              <p:cNvPicPr>
                <a:picLocks noChangeAspect="1"/>
              </p:cNvPicPr>
              <p:nvPr/>
            </p:nvPicPr>
            <p:blipFill>
              <a:blip r:embed="rId13"/>
              <a:stretch/>
            </p:blipFill>
            <p:spPr>
              <a:xfrm>
                <a:off x="-6096" y="4992624"/>
                <a:ext cx="9156192" cy="1877568"/>
              </a:xfrm>
              <a:prstGeom prst="rect">
                <a:avLst/>
              </a:prstGeom>
              <a:noFill/>
            </p:spPr>
          </p:pic>
          <p:sp>
            <p:nvSpPr>
              <p:cNvPr id="22" name="Text Box 22"/>
              <p:cNvSpPr txBox="1">
                <a:spLocks/>
              </p:cNvSpPr>
              <p:nvPr/>
            </p:nvSpPr>
            <p:spPr>
              <a:xfrm>
                <a:off x="0" y="5000978"/>
                <a:ext cx="0" cy="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numCol="1" anchor="ctr"/>
              <a:lstStyle/>
              <a:p>
                <a:endParaRPr/>
              </a:p>
            </p:txBody>
          </p:sp>
        </p:grpSp>
        <p:pic>
          <p:nvPicPr>
            <p:cNvPr id="23" name="Picture 23"/>
            <p:cNvPicPr>
              <a:picLocks noChangeAspect="1"/>
            </p:cNvPicPr>
            <p:nvPr/>
          </p:nvPicPr>
          <p:blipFill>
            <a:blip r:embed="rId14"/>
            <a:stretch/>
          </p:blipFill>
          <p:spPr>
            <a:xfrm>
              <a:off x="-12192" y="4868530"/>
              <a:ext cx="9162288" cy="868174"/>
            </a:xfrm>
            <a:prstGeom prst="rect">
              <a:avLst/>
            </a:prstGeom>
            <a:noFill/>
          </p:spPr>
        </p:pic>
      </p:grpSp>
      <p:sp>
        <p:nvSpPr>
          <p:cNvPr id="25" name="Text Box 25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>
            <a:noFill/>
          </a:ln>
        </p:spPr>
        <p:txBody>
          <a:bodyPr numCol="1" anchor="ctr"/>
          <a:lstStyle/>
          <a:p>
            <a:endParaRPr/>
          </a:p>
        </p:txBody>
      </p:sp>
      <p:sp>
        <p:nvSpPr>
          <p:cNvPr id="26" name="Text Box 26"/>
          <p:cNvSpPr>
            <a:spLocks noGrp="1"/>
          </p:cNvSpPr>
          <p:nvPr>
            <p:ph type="body" idx="1"/>
          </p:nvPr>
        </p:nvSpPr>
        <p:spPr>
          <a:xfrm>
            <a:off x="457200" y="1481137"/>
            <a:ext cx="8229600" cy="4525962"/>
          </a:xfrm>
          <a:prstGeom prst="rect">
            <a:avLst/>
          </a:prstGeom>
          <a:ln>
            <a:noFill/>
          </a:ln>
        </p:spPr>
        <p:txBody>
          <a:bodyPr numCol="1"/>
          <a:lstStyle/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27" name="Text Box 27"/>
          <p:cNvSpPr>
            <a:spLocks noGrp="1"/>
          </p:cNvSpPr>
          <p:nvPr>
            <p:ph type="dt" sz="half" idx="2"/>
          </p:nvPr>
        </p:nvSpPr>
        <p:spPr>
          <a:xfrm>
            <a:off x="6727825" y="6408737"/>
            <a:ext cx="1919287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r>
              <a:rPr lang="en-US" sz="1000" dirty="0" smtClean="0">
                <a:solidFill>
                  <a:srgbClr val="FFFFFF"/>
                </a:solidFill>
              </a:rPr>
              <a:t>*</a:t>
            </a:r>
          </a:p>
        </p:txBody>
      </p:sp>
      <p:sp>
        <p:nvSpPr>
          <p:cNvPr id="28" name="Text Box 28"/>
          <p:cNvSpPr>
            <a:spLocks noGrp="1"/>
          </p:cNvSpPr>
          <p:nvPr>
            <p:ph type="ftr" sz="quarter" idx="3"/>
          </p:nvPr>
        </p:nvSpPr>
        <p:spPr>
          <a:xfrm>
            <a:off x="4379912" y="6408737"/>
            <a:ext cx="2351087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endParaRPr/>
          </a:p>
        </p:txBody>
      </p:sp>
      <p:sp>
        <p:nvSpPr>
          <p:cNvPr id="29" name="Text Box 29"/>
          <p:cNvSpPr>
            <a:spLocks noGrp="1"/>
          </p:cNvSpPr>
          <p:nvPr>
            <p:ph type="sldNum" sz="quarter" idx="4"/>
          </p:nvPr>
        </p:nvSpPr>
        <p:spPr>
          <a:xfrm>
            <a:off x="8647112" y="6408737"/>
            <a:ext cx="366712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marL="0" indent="0" algn="l" defTabSz="914400" rtl="0" fontAlgn="base">
        <a:lnSpc>
          <a:spcPct val="100000"/>
        </a:lnSpc>
        <a:spcBef>
          <a:spcPct val="0"/>
        </a:spcBef>
        <a:spcAft>
          <a:spcPct val="0"/>
        </a:spcAft>
        <a:buNone/>
        <a:defRPr lang="en-US" sz="4100" b="1" i="0" u="none" baseline="0" dirty="0" smtClean="0">
          <a:solidFill>
            <a:schemeClr val="tx2"/>
          </a:solidFill>
          <a:latin typeface="Lucida Sans Unicode" pitchFamily="34" charset="0"/>
        </a:defRPr>
      </a:lvl1pPr>
    </p:titleStyle>
    <p:bodyStyle>
      <a:lvl1pPr marL="365125" indent="-255587" algn="l" defTabSz="914400" rtl="0" fontAlgn="base">
        <a:lnSpc>
          <a:spcPct val="100000"/>
        </a:lnSpc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lang="en-US" sz="2700" b="0" i="0" u="none" baseline="0" dirty="0" smtClean="0">
          <a:solidFill>
            <a:schemeClr val="tx1"/>
          </a:solidFill>
          <a:latin typeface="Lucida Sans Unicode" pitchFamily="34" charset="0"/>
        </a:defRPr>
      </a:lvl1pPr>
      <a:lvl2pPr marL="620712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1"/>
        </a:buClr>
        <a:buSzPct val="68000"/>
        <a:buFont typeface="Verdana" pitchFamily="34" charset="0"/>
        <a:buChar char="◦"/>
        <a:defRPr lang="en-US" sz="2300" b="0" i="0" u="none" dirty="0" smtClean="0">
          <a:solidFill>
            <a:schemeClr val="tx1"/>
          </a:solidFill>
          <a:latin typeface="Lucida Sans Unicode" pitchFamily="34" charset="0"/>
        </a:defRPr>
      </a:lvl2pPr>
      <a:lvl3pPr marL="858837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2100" b="0" i="0" u="none" dirty="0" smtClean="0">
          <a:solidFill>
            <a:schemeClr val="tx1"/>
          </a:solidFill>
          <a:latin typeface="Lucida Sans Unicode" pitchFamily="34" charset="0"/>
        </a:defRPr>
      </a:lvl3pPr>
      <a:lvl4pPr marL="1143000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1900" b="0" i="0" u="none" dirty="0" smtClean="0">
          <a:solidFill>
            <a:schemeClr val="tx1"/>
          </a:solidFill>
          <a:latin typeface="Lucida Sans Unicode" pitchFamily="34" charset="0"/>
        </a:defRPr>
      </a:lvl4pPr>
      <a:lvl5pPr marL="1371600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5pPr>
    </p:bodyStyle>
    <p:otherStyle>
      <a:lvl1pPr marL="0" indent="0" algn="l" defTabSz="914400" rtl="0" fontAlgn="base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baseline="0" dirty="0" smtClean="0">
          <a:solidFill>
            <a:schemeClr val="tx1"/>
          </a:solidFill>
          <a:latin typeface="Lucida Sans Unicode" pitchFamily="34" charset="0"/>
        </a:defRPr>
      </a:lvl1pPr>
      <a:lvl2pPr marL="4572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2pPr>
      <a:lvl3pPr marL="9144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3pPr>
      <a:lvl4pPr marL="13716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4pPr>
      <a:lvl5pPr marL="18288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5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30"/>
          <p:cNvSpPr>
            <a:spLocks/>
          </p:cNvSpPr>
          <p:nvPr/>
        </p:nvSpPr>
        <p:spPr>
          <a:xfrm>
            <a:off x="500062" y="5945187"/>
            <a:ext cx="4940300" cy="920750"/>
          </a:xfrm>
          <a:custGeom>
            <a:avLst/>
            <a:gdLst/>
            <a:ahLst/>
            <a:cxnLst/>
            <a:rect l="0" t="0" r="r" b="b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rgbClr val="9FCBDC">
              <a:alpha val="39999"/>
            </a:srgbClr>
          </a:solidFill>
          <a:ln>
            <a:noFill/>
          </a:ln>
        </p:spPr>
      </p:sp>
      <p:sp>
        <p:nvSpPr>
          <p:cNvPr id="31" name="Text Box 31"/>
          <p:cNvSpPr>
            <a:spLocks/>
          </p:cNvSpPr>
          <p:nvPr/>
        </p:nvSpPr>
        <p:spPr>
          <a:xfrm>
            <a:off x="485775" y="5938837"/>
            <a:ext cx="3690937" cy="933450"/>
          </a:xfrm>
          <a:custGeom>
            <a:avLst/>
            <a:gdLst/>
            <a:ahLst/>
            <a:cxnLst/>
            <a:rect l="0" t="0" r="r" b="b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99998"/>
            </a:srgbClr>
          </a:solidFill>
          <a:ln>
            <a:noFill/>
          </a:ln>
        </p:spPr>
      </p:sp>
      <p:grpSp>
        <p:nvGrpSpPr>
          <p:cNvPr id="33" name="Group 33"/>
          <p:cNvGrpSpPr>
            <a:grpSpLocks/>
          </p:cNvGrpSpPr>
          <p:nvPr/>
        </p:nvGrpSpPr>
        <p:grpSpPr>
          <a:xfrm>
            <a:off x="-12700" y="5784850"/>
            <a:ext cx="3414712" cy="1092200"/>
            <a:chOff x="-8" y="3644"/>
            <a:chExt cx="2151" cy="688"/>
          </a:xfrm>
        </p:grpSpPr>
        <p:pic>
          <p:nvPicPr>
            <p:cNvPr id="34" name="Picture 34"/>
            <p:cNvPicPr>
              <a:picLocks noChangeAspect="1"/>
            </p:cNvPicPr>
            <p:nvPr/>
          </p:nvPicPr>
          <p:blipFill>
            <a:blip r:embed="rId14"/>
            <a:stretch/>
          </p:blipFill>
          <p:spPr>
            <a:xfrm>
              <a:off x="-8" y="3644"/>
              <a:ext cx="2151" cy="688"/>
            </a:xfrm>
            <a:prstGeom prst="rect">
              <a:avLst/>
            </a:prstGeom>
            <a:noFill/>
          </p:spPr>
        </p:pic>
        <p:sp>
          <p:nvSpPr>
            <p:cNvPr id="36" name="Text Box 36"/>
            <p:cNvSpPr txBox="1">
              <a:spLocks/>
            </p:cNvSpPr>
            <p:nvPr/>
          </p:nvSpPr>
          <p:spPr>
            <a:xfrm>
              <a:off x="175" y="4045"/>
              <a:ext cx="1071" cy="227"/>
            </a:xfrm>
            <a:prstGeom prst="rect">
              <a:avLst/>
            </a:prstGeom>
            <a:noFill/>
            <a:ln>
              <a:noFill/>
            </a:ln>
          </p:spPr>
          <p:txBody>
            <a:bodyPr numCol="1" anchor="ctr"/>
            <a:lstStyle/>
            <a:p>
              <a:endParaRPr/>
            </a:p>
          </p:txBody>
        </p:sp>
      </p:grpSp>
      <p:pic>
        <p:nvPicPr>
          <p:cNvPr id="37" name="Picture 37"/>
          <p:cNvPicPr>
            <a:picLocks noChangeAspect="1"/>
          </p:cNvPicPr>
          <p:nvPr/>
        </p:nvPicPr>
        <p:blipFill>
          <a:blip r:embed="rId15"/>
          <a:stretch/>
        </p:blipFill>
        <p:spPr>
          <a:xfrm>
            <a:off x="-19050" y="5772150"/>
            <a:ext cx="3421062" cy="1109662"/>
          </a:xfrm>
          <a:prstGeom prst="rect">
            <a:avLst/>
          </a:prstGeom>
          <a:noFill/>
        </p:spPr>
      </p:pic>
      <p:sp>
        <p:nvSpPr>
          <p:cNvPr id="39" name="Text Box 39"/>
          <p:cNvSpPr>
            <a:spLocks/>
          </p:cNvSpPr>
          <p:nvPr/>
        </p:nvSpPr>
        <p:spPr>
          <a:xfrm>
            <a:off x="3636962" y="3005137"/>
            <a:ext cx="182562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 scaled="0"/>
          </a:gradFill>
          <a:ln w="3175" cap="rnd">
            <a:solidFill>
              <a:srgbClr val="1E768C"/>
            </a:solidFill>
            <a:round/>
            <a:headEnd/>
            <a:tailEnd/>
          </a:ln>
          <a:effectLst>
            <a:outerShdw blurRad="63500">
              <a:srgbClr val="000000">
                <a:alpha val="45999"/>
              </a:srgbClr>
            </a:outerShdw>
          </a:effectLst>
        </p:spPr>
        <p:txBody>
          <a:bodyPr numCol="1" anchor="ctr"/>
          <a:lstStyle/>
          <a:p>
            <a:endParaRPr/>
          </a:p>
        </p:txBody>
      </p:sp>
      <p:sp>
        <p:nvSpPr>
          <p:cNvPr id="40" name="Text Box 40"/>
          <p:cNvSpPr>
            <a:spLocks/>
          </p:cNvSpPr>
          <p:nvPr/>
        </p:nvSpPr>
        <p:spPr>
          <a:xfrm>
            <a:off x="3449637" y="3005137"/>
            <a:ext cx="184150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 scaled="0"/>
          </a:gradFill>
          <a:ln w="3175" cap="rnd">
            <a:solidFill>
              <a:srgbClr val="1E768C"/>
            </a:solidFill>
            <a:round/>
            <a:headEnd/>
            <a:tailEnd/>
          </a:ln>
          <a:effectLst>
            <a:outerShdw blurRad="63500">
              <a:srgbClr val="000000">
                <a:alpha val="45999"/>
              </a:srgbClr>
            </a:outerShdw>
          </a:effectLst>
        </p:spPr>
        <p:txBody>
          <a:bodyPr numCol="1" anchor="ctr"/>
          <a:lstStyle/>
          <a:p>
            <a:endParaRPr/>
          </a:p>
        </p:txBody>
      </p:sp>
      <p:sp>
        <p:nvSpPr>
          <p:cNvPr id="41" name="Text Box 4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>
            <a:noFill/>
          </a:ln>
        </p:spPr>
        <p:txBody>
          <a:bodyPr numCol="1" anchor="ctr"/>
          <a:lstStyle/>
          <a:p>
            <a:endParaRPr/>
          </a:p>
        </p:txBody>
      </p:sp>
      <p:sp>
        <p:nvSpPr>
          <p:cNvPr id="42" name="Text Box 42"/>
          <p:cNvSpPr>
            <a:spLocks noGrp="1"/>
          </p:cNvSpPr>
          <p:nvPr>
            <p:ph type="body" idx="1"/>
          </p:nvPr>
        </p:nvSpPr>
        <p:spPr>
          <a:xfrm>
            <a:off x="457200" y="1481137"/>
            <a:ext cx="8229600" cy="4525962"/>
          </a:xfrm>
          <a:prstGeom prst="rect">
            <a:avLst/>
          </a:prstGeom>
          <a:ln>
            <a:noFill/>
          </a:ln>
        </p:spPr>
        <p:txBody>
          <a:bodyPr numCol="1"/>
          <a:lstStyle/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43" name="Text Box 43"/>
          <p:cNvSpPr>
            <a:spLocks noGrp="1"/>
          </p:cNvSpPr>
          <p:nvPr>
            <p:ph type="dt" sz="half" idx="2"/>
          </p:nvPr>
        </p:nvSpPr>
        <p:spPr>
          <a:xfrm>
            <a:off x="6727825" y="6408737"/>
            <a:ext cx="1919287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r>
              <a:rPr lang="en-US" sz="1000" dirty="0" smtClean="0"/>
              <a:t>*</a:t>
            </a:r>
          </a:p>
        </p:txBody>
      </p:sp>
      <p:sp>
        <p:nvSpPr>
          <p:cNvPr id="44" name="Text Box 44"/>
          <p:cNvSpPr>
            <a:spLocks noGrp="1"/>
          </p:cNvSpPr>
          <p:nvPr>
            <p:ph type="ftr" sz="quarter" idx="3"/>
          </p:nvPr>
        </p:nvSpPr>
        <p:spPr>
          <a:xfrm>
            <a:off x="4379912" y="6408737"/>
            <a:ext cx="2351087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endParaRPr/>
          </a:p>
        </p:txBody>
      </p:sp>
      <p:sp>
        <p:nvSpPr>
          <p:cNvPr id="45" name="Text Box 45"/>
          <p:cNvSpPr>
            <a:spLocks noGrp="1"/>
          </p:cNvSpPr>
          <p:nvPr>
            <p:ph type="sldNum" sz="quarter" idx="4"/>
          </p:nvPr>
        </p:nvSpPr>
        <p:spPr>
          <a:xfrm>
            <a:off x="8647112" y="6408737"/>
            <a:ext cx="366712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pPr algn="r"/>
            <a:r>
              <a:rPr lang="en-US" sz="1000" dirty="0" smtClean="0"/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marL="0" indent="0" algn="l" defTabSz="914400" rtl="0" fontAlgn="base">
        <a:lnSpc>
          <a:spcPct val="100000"/>
        </a:lnSpc>
        <a:spcBef>
          <a:spcPct val="0"/>
        </a:spcBef>
        <a:spcAft>
          <a:spcPct val="0"/>
        </a:spcAft>
        <a:buNone/>
        <a:defRPr lang="en-US" sz="4100" b="1" i="0" u="none" baseline="0" dirty="0" smtClean="0">
          <a:solidFill>
            <a:schemeClr val="tx2"/>
          </a:solidFill>
          <a:latin typeface="Lucida Sans Unicode" pitchFamily="34" charset="0"/>
        </a:defRPr>
      </a:lvl1pPr>
    </p:titleStyle>
    <p:bodyStyle>
      <a:lvl1pPr marL="365125" indent="-255587" algn="l" defTabSz="914400" rtl="0" fontAlgn="base">
        <a:lnSpc>
          <a:spcPct val="100000"/>
        </a:lnSpc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lang="en-US" sz="2700" b="0" i="0" u="none" baseline="0" dirty="0" smtClean="0">
          <a:solidFill>
            <a:schemeClr val="tx1"/>
          </a:solidFill>
          <a:latin typeface="Lucida Sans Unicode" pitchFamily="34" charset="0"/>
        </a:defRPr>
      </a:lvl1pPr>
      <a:lvl2pPr marL="620712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1"/>
        </a:buClr>
        <a:buSzPct val="68000"/>
        <a:buFont typeface="Verdana" pitchFamily="34" charset="0"/>
        <a:buChar char="◦"/>
        <a:defRPr lang="en-US" sz="2300" b="0" i="0" u="none" dirty="0" smtClean="0">
          <a:solidFill>
            <a:schemeClr val="tx1"/>
          </a:solidFill>
          <a:latin typeface="Lucida Sans Unicode" pitchFamily="34" charset="0"/>
        </a:defRPr>
      </a:lvl2pPr>
      <a:lvl3pPr marL="858837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2100" b="0" i="0" u="none" dirty="0" smtClean="0">
          <a:solidFill>
            <a:schemeClr val="tx1"/>
          </a:solidFill>
          <a:latin typeface="Lucida Sans Unicode" pitchFamily="34" charset="0"/>
        </a:defRPr>
      </a:lvl3pPr>
      <a:lvl4pPr marL="1143000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1900" b="0" i="0" u="none" dirty="0" smtClean="0">
          <a:solidFill>
            <a:schemeClr val="tx1"/>
          </a:solidFill>
          <a:latin typeface="Lucida Sans Unicode" pitchFamily="34" charset="0"/>
        </a:defRPr>
      </a:lvl4pPr>
      <a:lvl5pPr marL="1371600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5pPr>
    </p:bodyStyle>
    <p:otherStyle>
      <a:lvl1pPr marL="0" indent="0" algn="l" defTabSz="914400" rtl="0" fontAlgn="base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baseline="0" dirty="0" smtClean="0">
          <a:solidFill>
            <a:schemeClr val="tx1"/>
          </a:solidFill>
          <a:latin typeface="Lucida Sans Unicode" pitchFamily="34" charset="0"/>
        </a:defRPr>
      </a:lvl1pPr>
      <a:lvl2pPr marL="4572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2pPr>
      <a:lvl3pPr marL="9144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3pPr>
      <a:lvl4pPr marL="13716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4pPr>
      <a:lvl5pPr marL="18288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5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 Box 46"/>
          <p:cNvSpPr>
            <a:spLocks/>
          </p:cNvSpPr>
          <p:nvPr/>
        </p:nvSpPr>
        <p:spPr>
          <a:xfrm>
            <a:off x="500062" y="5945187"/>
            <a:ext cx="4940300" cy="920750"/>
          </a:xfrm>
          <a:custGeom>
            <a:avLst/>
            <a:gdLst/>
            <a:ahLst/>
            <a:cxnLst/>
            <a:rect l="0" t="0" r="r" b="b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rgbClr val="9FCBDC">
              <a:alpha val="39999"/>
            </a:srgbClr>
          </a:solidFill>
          <a:ln>
            <a:noFill/>
          </a:ln>
        </p:spPr>
      </p:sp>
      <p:sp>
        <p:nvSpPr>
          <p:cNvPr id="47" name="Text Box 47"/>
          <p:cNvSpPr>
            <a:spLocks/>
          </p:cNvSpPr>
          <p:nvPr/>
        </p:nvSpPr>
        <p:spPr>
          <a:xfrm>
            <a:off x="485775" y="5938837"/>
            <a:ext cx="3690937" cy="933450"/>
          </a:xfrm>
          <a:custGeom>
            <a:avLst/>
            <a:gdLst/>
            <a:ahLst/>
            <a:cxnLst/>
            <a:rect l="0" t="0" r="r" b="b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99998"/>
            </a:srgbClr>
          </a:solidFill>
          <a:ln>
            <a:noFill/>
          </a:ln>
        </p:spPr>
      </p:sp>
      <p:grpSp>
        <p:nvGrpSpPr>
          <p:cNvPr id="49" name="Group 49"/>
          <p:cNvGrpSpPr>
            <a:grpSpLocks/>
          </p:cNvGrpSpPr>
          <p:nvPr/>
        </p:nvGrpSpPr>
        <p:grpSpPr>
          <a:xfrm>
            <a:off x="-12700" y="5784850"/>
            <a:ext cx="3414712" cy="1092200"/>
            <a:chOff x="-8" y="3644"/>
            <a:chExt cx="2151" cy="688"/>
          </a:xfrm>
        </p:grpSpPr>
        <p:pic>
          <p:nvPicPr>
            <p:cNvPr id="50" name="Picture 50"/>
            <p:cNvPicPr>
              <a:picLocks noChangeAspect="1"/>
            </p:cNvPicPr>
            <p:nvPr/>
          </p:nvPicPr>
          <p:blipFill>
            <a:blip r:embed="rId14"/>
            <a:stretch/>
          </p:blipFill>
          <p:spPr>
            <a:xfrm>
              <a:off x="-8" y="3644"/>
              <a:ext cx="2151" cy="688"/>
            </a:xfrm>
            <a:prstGeom prst="rect">
              <a:avLst/>
            </a:prstGeom>
            <a:noFill/>
          </p:spPr>
        </p:pic>
        <p:sp>
          <p:nvSpPr>
            <p:cNvPr id="52" name="Text Box 52"/>
            <p:cNvSpPr txBox="1">
              <a:spLocks/>
            </p:cNvSpPr>
            <p:nvPr/>
          </p:nvSpPr>
          <p:spPr>
            <a:xfrm>
              <a:off x="175" y="4045"/>
              <a:ext cx="1071" cy="227"/>
            </a:xfrm>
            <a:prstGeom prst="rect">
              <a:avLst/>
            </a:prstGeom>
            <a:noFill/>
            <a:ln>
              <a:noFill/>
            </a:ln>
          </p:spPr>
          <p:txBody>
            <a:bodyPr numCol="1" anchor="ctr"/>
            <a:lstStyle/>
            <a:p>
              <a:endParaRPr/>
            </a:p>
          </p:txBody>
        </p:sp>
      </p:grpSp>
      <p:pic>
        <p:nvPicPr>
          <p:cNvPr id="53" name="Picture 53"/>
          <p:cNvPicPr>
            <a:picLocks noChangeAspect="1"/>
          </p:cNvPicPr>
          <p:nvPr/>
        </p:nvPicPr>
        <p:blipFill>
          <a:blip r:embed="rId15"/>
          <a:stretch/>
        </p:blipFill>
        <p:spPr>
          <a:xfrm>
            <a:off x="-19050" y="5772150"/>
            <a:ext cx="3421062" cy="1109662"/>
          </a:xfrm>
          <a:prstGeom prst="rect">
            <a:avLst/>
          </a:prstGeom>
          <a:noFill/>
        </p:spPr>
      </p:pic>
      <p:sp>
        <p:nvSpPr>
          <p:cNvPr id="55" name="Text Box 55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>
            <a:noFill/>
          </a:ln>
        </p:spPr>
        <p:txBody>
          <a:bodyPr numCol="1" anchor="ctr"/>
          <a:lstStyle/>
          <a:p>
            <a:endParaRPr/>
          </a:p>
        </p:txBody>
      </p:sp>
      <p:sp>
        <p:nvSpPr>
          <p:cNvPr id="56" name="Text Box 56"/>
          <p:cNvSpPr>
            <a:spLocks noGrp="1"/>
          </p:cNvSpPr>
          <p:nvPr>
            <p:ph type="body" idx="1"/>
          </p:nvPr>
        </p:nvSpPr>
        <p:spPr>
          <a:xfrm>
            <a:off x="457200" y="1481137"/>
            <a:ext cx="8229600" cy="4525962"/>
          </a:xfrm>
          <a:prstGeom prst="rect">
            <a:avLst/>
          </a:prstGeom>
          <a:ln>
            <a:noFill/>
          </a:ln>
        </p:spPr>
        <p:txBody>
          <a:bodyPr numCol="1"/>
          <a:lstStyle/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57" name="Text Box 57"/>
          <p:cNvSpPr>
            <a:spLocks noGrp="1"/>
          </p:cNvSpPr>
          <p:nvPr>
            <p:ph type="dt" sz="half" idx="2"/>
          </p:nvPr>
        </p:nvSpPr>
        <p:spPr>
          <a:xfrm>
            <a:off x="6727825" y="6408737"/>
            <a:ext cx="1919287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r>
              <a:rPr lang="en-US" sz="1000" dirty="0" smtClean="0"/>
              <a:t>*</a:t>
            </a:r>
          </a:p>
        </p:txBody>
      </p:sp>
      <p:sp>
        <p:nvSpPr>
          <p:cNvPr id="58" name="Text Box 58"/>
          <p:cNvSpPr>
            <a:spLocks noGrp="1"/>
          </p:cNvSpPr>
          <p:nvPr>
            <p:ph type="ftr" sz="quarter" idx="3"/>
          </p:nvPr>
        </p:nvSpPr>
        <p:spPr>
          <a:xfrm>
            <a:off x="4379912" y="6408737"/>
            <a:ext cx="2351087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endParaRPr/>
          </a:p>
        </p:txBody>
      </p:sp>
      <p:sp>
        <p:nvSpPr>
          <p:cNvPr id="59" name="Text Box 59"/>
          <p:cNvSpPr>
            <a:spLocks noGrp="1"/>
          </p:cNvSpPr>
          <p:nvPr>
            <p:ph type="sldNum" sz="quarter" idx="4"/>
          </p:nvPr>
        </p:nvSpPr>
        <p:spPr>
          <a:xfrm>
            <a:off x="8647112" y="6408737"/>
            <a:ext cx="366712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pPr algn="r"/>
            <a:r>
              <a:rPr lang="en-US" sz="1000" dirty="0" smtClean="0"/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marL="0" indent="0" algn="l" defTabSz="914400" rtl="0" fontAlgn="base">
        <a:lnSpc>
          <a:spcPct val="100000"/>
        </a:lnSpc>
        <a:spcBef>
          <a:spcPct val="0"/>
        </a:spcBef>
        <a:spcAft>
          <a:spcPct val="0"/>
        </a:spcAft>
        <a:buNone/>
        <a:defRPr lang="en-US" sz="4100" b="1" i="0" u="none" baseline="0" dirty="0" smtClean="0">
          <a:solidFill>
            <a:schemeClr val="tx2"/>
          </a:solidFill>
          <a:latin typeface="Lucida Sans Unicode" pitchFamily="34" charset="0"/>
        </a:defRPr>
      </a:lvl1pPr>
    </p:titleStyle>
    <p:bodyStyle>
      <a:lvl1pPr marL="365125" indent="-255587" algn="l" defTabSz="914400" rtl="0" fontAlgn="base">
        <a:lnSpc>
          <a:spcPct val="100000"/>
        </a:lnSpc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lang="en-US" sz="2700" b="0" i="0" u="none" baseline="0" dirty="0" smtClean="0">
          <a:solidFill>
            <a:schemeClr val="tx1"/>
          </a:solidFill>
          <a:latin typeface="Lucida Sans Unicode" pitchFamily="34" charset="0"/>
        </a:defRPr>
      </a:lvl1pPr>
      <a:lvl2pPr marL="620712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1"/>
        </a:buClr>
        <a:buSzPct val="68000"/>
        <a:buFont typeface="Verdana" pitchFamily="34" charset="0"/>
        <a:buChar char="◦"/>
        <a:defRPr lang="en-US" sz="2300" b="0" i="0" u="none" dirty="0" smtClean="0">
          <a:solidFill>
            <a:schemeClr val="tx1"/>
          </a:solidFill>
          <a:latin typeface="Lucida Sans Unicode" pitchFamily="34" charset="0"/>
        </a:defRPr>
      </a:lvl2pPr>
      <a:lvl3pPr marL="858837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2100" b="0" i="0" u="none" dirty="0" smtClean="0">
          <a:solidFill>
            <a:schemeClr val="tx1"/>
          </a:solidFill>
          <a:latin typeface="Lucida Sans Unicode" pitchFamily="34" charset="0"/>
        </a:defRPr>
      </a:lvl3pPr>
      <a:lvl4pPr marL="1143000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1900" b="0" i="0" u="none" dirty="0" smtClean="0">
          <a:solidFill>
            <a:schemeClr val="tx1"/>
          </a:solidFill>
          <a:latin typeface="Lucida Sans Unicode" pitchFamily="34" charset="0"/>
        </a:defRPr>
      </a:lvl4pPr>
      <a:lvl5pPr marL="1371600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5pPr>
    </p:bodyStyle>
    <p:otherStyle>
      <a:lvl1pPr marL="0" indent="0" algn="l" defTabSz="914400" rtl="0" fontAlgn="base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baseline="0" dirty="0" smtClean="0">
          <a:solidFill>
            <a:schemeClr val="tx1"/>
          </a:solidFill>
          <a:latin typeface="Lucida Sans Unicode" pitchFamily="34" charset="0"/>
        </a:defRPr>
      </a:lvl1pPr>
      <a:lvl2pPr marL="4572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2pPr>
      <a:lvl3pPr marL="9144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3pPr>
      <a:lvl4pPr marL="13716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4pPr>
      <a:lvl5pPr marL="18288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5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Box 60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>
            <a:noFill/>
          </a:ln>
        </p:spPr>
        <p:txBody>
          <a:bodyPr numCol="1" anchor="ctr"/>
          <a:lstStyle/>
          <a:p>
            <a:endParaRPr/>
          </a:p>
        </p:txBody>
      </p:sp>
      <p:sp>
        <p:nvSpPr>
          <p:cNvPr id="61" name="Text Box 61"/>
          <p:cNvSpPr>
            <a:spLocks noGrp="1"/>
          </p:cNvSpPr>
          <p:nvPr>
            <p:ph type="body" idx="1"/>
          </p:nvPr>
        </p:nvSpPr>
        <p:spPr>
          <a:xfrm>
            <a:off x="457200" y="1481137"/>
            <a:ext cx="8229600" cy="4525962"/>
          </a:xfrm>
          <a:prstGeom prst="rect">
            <a:avLst/>
          </a:prstGeom>
          <a:ln>
            <a:noFill/>
          </a:ln>
        </p:spPr>
        <p:txBody>
          <a:bodyPr numCol="1"/>
          <a:lstStyle/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62" name="Text Box 62"/>
          <p:cNvSpPr>
            <a:spLocks noGrp="1"/>
          </p:cNvSpPr>
          <p:nvPr>
            <p:ph type="dt" sz="half" idx="2"/>
          </p:nvPr>
        </p:nvSpPr>
        <p:spPr>
          <a:xfrm>
            <a:off x="6727825" y="6408737"/>
            <a:ext cx="1919287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r>
              <a:rPr lang="en-US" sz="1000" dirty="0" smtClean="0"/>
              <a:t>*</a:t>
            </a:r>
          </a:p>
        </p:txBody>
      </p:sp>
      <p:sp>
        <p:nvSpPr>
          <p:cNvPr id="63" name="Text Box 63"/>
          <p:cNvSpPr>
            <a:spLocks noGrp="1"/>
          </p:cNvSpPr>
          <p:nvPr>
            <p:ph type="ftr" sz="quarter" idx="3"/>
          </p:nvPr>
        </p:nvSpPr>
        <p:spPr>
          <a:xfrm>
            <a:off x="4379912" y="6408737"/>
            <a:ext cx="2351087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endParaRPr/>
          </a:p>
        </p:txBody>
      </p:sp>
      <p:sp>
        <p:nvSpPr>
          <p:cNvPr id="64" name="Text Box 64"/>
          <p:cNvSpPr>
            <a:spLocks noGrp="1"/>
          </p:cNvSpPr>
          <p:nvPr>
            <p:ph type="sldNum" sz="quarter" idx="4"/>
          </p:nvPr>
        </p:nvSpPr>
        <p:spPr>
          <a:xfrm>
            <a:off x="8647112" y="6408737"/>
            <a:ext cx="366712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pPr algn="r"/>
            <a:r>
              <a:rPr lang="en-US" sz="1000" dirty="0" smtClean="0"/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marL="0" indent="0" algn="l" defTabSz="914400" rtl="0" fontAlgn="base">
        <a:lnSpc>
          <a:spcPct val="100000"/>
        </a:lnSpc>
        <a:spcBef>
          <a:spcPct val="0"/>
        </a:spcBef>
        <a:spcAft>
          <a:spcPct val="0"/>
        </a:spcAft>
        <a:buNone/>
        <a:defRPr lang="en-US" sz="4100" b="1" i="0" u="none" baseline="0" dirty="0" smtClean="0">
          <a:solidFill>
            <a:schemeClr val="tx2"/>
          </a:solidFill>
          <a:latin typeface="Lucida Sans Unicode" pitchFamily="34" charset="0"/>
        </a:defRPr>
      </a:lvl1pPr>
    </p:titleStyle>
    <p:bodyStyle>
      <a:lvl1pPr marL="365125" indent="-255587" algn="l" defTabSz="914400" rtl="0" fontAlgn="base">
        <a:lnSpc>
          <a:spcPct val="100000"/>
        </a:lnSpc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lang="en-US" sz="2700" b="0" i="0" u="none" baseline="0" dirty="0" smtClean="0">
          <a:solidFill>
            <a:schemeClr val="tx1"/>
          </a:solidFill>
          <a:latin typeface="Lucida Sans Unicode" pitchFamily="34" charset="0"/>
        </a:defRPr>
      </a:lvl1pPr>
      <a:lvl2pPr marL="620712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1"/>
        </a:buClr>
        <a:buSzPct val="68000"/>
        <a:buFont typeface="Verdana" pitchFamily="34" charset="0"/>
        <a:buChar char="◦"/>
        <a:defRPr lang="en-US" sz="2300" b="0" i="0" u="none" dirty="0" smtClean="0">
          <a:solidFill>
            <a:schemeClr val="tx1"/>
          </a:solidFill>
          <a:latin typeface="Lucida Sans Unicode" pitchFamily="34" charset="0"/>
        </a:defRPr>
      </a:lvl2pPr>
      <a:lvl3pPr marL="858837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2100" b="0" i="0" u="none" dirty="0" smtClean="0">
          <a:solidFill>
            <a:schemeClr val="tx1"/>
          </a:solidFill>
          <a:latin typeface="Lucida Sans Unicode" pitchFamily="34" charset="0"/>
        </a:defRPr>
      </a:lvl3pPr>
      <a:lvl4pPr marL="1143000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1900" b="0" i="0" u="none" dirty="0" smtClean="0">
          <a:solidFill>
            <a:schemeClr val="tx1"/>
          </a:solidFill>
          <a:latin typeface="Lucida Sans Unicode" pitchFamily="34" charset="0"/>
        </a:defRPr>
      </a:lvl4pPr>
      <a:lvl5pPr marL="1371600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5pPr>
    </p:bodyStyle>
    <p:otherStyle>
      <a:lvl1pPr marL="0" indent="0" algn="l" defTabSz="914400" rtl="0" fontAlgn="base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baseline="0" dirty="0" smtClean="0">
          <a:solidFill>
            <a:schemeClr val="tx1"/>
          </a:solidFill>
          <a:latin typeface="Lucida Sans Unicode" pitchFamily="34" charset="0"/>
        </a:defRPr>
      </a:lvl1pPr>
      <a:lvl2pPr marL="4572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2pPr>
      <a:lvl3pPr marL="9144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3pPr>
      <a:lvl4pPr marL="13716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4pPr>
      <a:lvl5pPr marL="18288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5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 Box 65"/>
          <p:cNvSpPr>
            <a:spLocks/>
          </p:cNvSpPr>
          <p:nvPr/>
        </p:nvSpPr>
        <p:spPr>
          <a:xfrm>
            <a:off x="500062" y="5945187"/>
            <a:ext cx="4940300" cy="920750"/>
          </a:xfrm>
          <a:custGeom>
            <a:avLst/>
            <a:gdLst/>
            <a:ahLst/>
            <a:cxnLst/>
            <a:rect l="0" t="0" r="r" b="b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rgbClr val="9FCBDC">
              <a:alpha val="39999"/>
            </a:srgbClr>
          </a:solidFill>
          <a:ln>
            <a:noFill/>
          </a:ln>
        </p:spPr>
      </p:sp>
      <p:sp>
        <p:nvSpPr>
          <p:cNvPr id="66" name="Text Box 66"/>
          <p:cNvSpPr>
            <a:spLocks/>
          </p:cNvSpPr>
          <p:nvPr/>
        </p:nvSpPr>
        <p:spPr>
          <a:xfrm>
            <a:off x="485775" y="5938837"/>
            <a:ext cx="3690937" cy="933450"/>
          </a:xfrm>
          <a:custGeom>
            <a:avLst/>
            <a:gdLst/>
            <a:ahLst/>
            <a:cxnLst/>
            <a:rect l="0" t="0" r="r" b="b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99998"/>
            </a:srgbClr>
          </a:solidFill>
          <a:ln>
            <a:noFill/>
          </a:ln>
        </p:spPr>
      </p:sp>
      <p:grpSp>
        <p:nvGrpSpPr>
          <p:cNvPr id="68" name="Group 68"/>
          <p:cNvGrpSpPr>
            <a:grpSpLocks/>
          </p:cNvGrpSpPr>
          <p:nvPr/>
        </p:nvGrpSpPr>
        <p:grpSpPr>
          <a:xfrm>
            <a:off x="-12700" y="5784850"/>
            <a:ext cx="3414712" cy="1092200"/>
            <a:chOff x="-8" y="3644"/>
            <a:chExt cx="2151" cy="688"/>
          </a:xfrm>
        </p:grpSpPr>
        <p:pic>
          <p:nvPicPr>
            <p:cNvPr id="69" name="Picture 69"/>
            <p:cNvPicPr>
              <a:picLocks noChangeAspect="1"/>
            </p:cNvPicPr>
            <p:nvPr/>
          </p:nvPicPr>
          <p:blipFill>
            <a:blip r:embed="rId14"/>
            <a:stretch/>
          </p:blipFill>
          <p:spPr>
            <a:xfrm>
              <a:off x="-8" y="3644"/>
              <a:ext cx="2151" cy="688"/>
            </a:xfrm>
            <a:prstGeom prst="rect">
              <a:avLst/>
            </a:prstGeom>
            <a:noFill/>
          </p:spPr>
        </p:pic>
        <p:sp>
          <p:nvSpPr>
            <p:cNvPr id="71" name="Text Box 71"/>
            <p:cNvSpPr txBox="1">
              <a:spLocks/>
            </p:cNvSpPr>
            <p:nvPr/>
          </p:nvSpPr>
          <p:spPr>
            <a:xfrm>
              <a:off x="175" y="4045"/>
              <a:ext cx="1071" cy="227"/>
            </a:xfrm>
            <a:prstGeom prst="rect">
              <a:avLst/>
            </a:prstGeom>
            <a:noFill/>
            <a:ln>
              <a:noFill/>
            </a:ln>
          </p:spPr>
          <p:txBody>
            <a:bodyPr numCol="1" anchor="ctr"/>
            <a:lstStyle/>
            <a:p>
              <a:endParaRPr/>
            </a:p>
          </p:txBody>
        </p:sp>
      </p:grpSp>
      <p:pic>
        <p:nvPicPr>
          <p:cNvPr id="72" name="Picture 72"/>
          <p:cNvPicPr>
            <a:picLocks noChangeAspect="1"/>
          </p:cNvPicPr>
          <p:nvPr/>
        </p:nvPicPr>
        <p:blipFill>
          <a:blip r:embed="rId15"/>
          <a:stretch/>
        </p:blipFill>
        <p:spPr>
          <a:xfrm>
            <a:off x="-19050" y="5772150"/>
            <a:ext cx="3421062" cy="1109662"/>
          </a:xfrm>
          <a:prstGeom prst="rect">
            <a:avLst/>
          </a:prstGeom>
          <a:noFill/>
        </p:spPr>
      </p:pic>
      <p:sp>
        <p:nvSpPr>
          <p:cNvPr id="74" name="Text Box 74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>
            <a:noFill/>
          </a:ln>
        </p:spPr>
        <p:txBody>
          <a:bodyPr numCol="1" anchor="ctr"/>
          <a:lstStyle/>
          <a:p>
            <a:endParaRPr/>
          </a:p>
        </p:txBody>
      </p:sp>
      <p:sp>
        <p:nvSpPr>
          <p:cNvPr id="75" name="Text Box 75"/>
          <p:cNvSpPr>
            <a:spLocks noGrp="1"/>
          </p:cNvSpPr>
          <p:nvPr>
            <p:ph type="body" idx="1"/>
          </p:nvPr>
        </p:nvSpPr>
        <p:spPr>
          <a:xfrm>
            <a:off x="457200" y="1481137"/>
            <a:ext cx="8229600" cy="4525962"/>
          </a:xfrm>
          <a:prstGeom prst="rect">
            <a:avLst/>
          </a:prstGeom>
          <a:ln>
            <a:noFill/>
          </a:ln>
        </p:spPr>
        <p:txBody>
          <a:bodyPr numCol="1"/>
          <a:lstStyle/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76" name="Text Box 76"/>
          <p:cNvSpPr>
            <a:spLocks noGrp="1"/>
          </p:cNvSpPr>
          <p:nvPr>
            <p:ph type="dt" sz="half" idx="2"/>
          </p:nvPr>
        </p:nvSpPr>
        <p:spPr>
          <a:xfrm>
            <a:off x="6727825" y="6408737"/>
            <a:ext cx="1919287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r>
              <a:rPr lang="en-US" sz="1000" dirty="0" smtClean="0"/>
              <a:t>*</a:t>
            </a:r>
          </a:p>
        </p:txBody>
      </p:sp>
      <p:sp>
        <p:nvSpPr>
          <p:cNvPr id="77" name="Text Box 77"/>
          <p:cNvSpPr>
            <a:spLocks noGrp="1"/>
          </p:cNvSpPr>
          <p:nvPr>
            <p:ph type="ftr" sz="quarter" idx="3"/>
          </p:nvPr>
        </p:nvSpPr>
        <p:spPr>
          <a:xfrm>
            <a:off x="4379912" y="6408737"/>
            <a:ext cx="2351087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endParaRPr/>
          </a:p>
        </p:txBody>
      </p:sp>
      <p:sp>
        <p:nvSpPr>
          <p:cNvPr id="78" name="Text Box 78"/>
          <p:cNvSpPr>
            <a:spLocks noGrp="1"/>
          </p:cNvSpPr>
          <p:nvPr>
            <p:ph type="sldNum" sz="quarter" idx="4"/>
          </p:nvPr>
        </p:nvSpPr>
        <p:spPr>
          <a:xfrm>
            <a:off x="8647112" y="6408737"/>
            <a:ext cx="366712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pPr algn="r"/>
            <a:r>
              <a:rPr lang="en-US" sz="1000" dirty="0" smtClean="0"/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marL="0" indent="0" algn="l" defTabSz="914400" rtl="0" fontAlgn="base">
        <a:lnSpc>
          <a:spcPct val="100000"/>
        </a:lnSpc>
        <a:spcBef>
          <a:spcPct val="0"/>
        </a:spcBef>
        <a:spcAft>
          <a:spcPct val="0"/>
        </a:spcAft>
        <a:buNone/>
        <a:defRPr lang="en-US" sz="4100" b="1" i="0" u="none" baseline="0" dirty="0" smtClean="0">
          <a:solidFill>
            <a:schemeClr val="tx2"/>
          </a:solidFill>
          <a:latin typeface="Lucida Sans Unicode" pitchFamily="34" charset="0"/>
        </a:defRPr>
      </a:lvl1pPr>
    </p:titleStyle>
    <p:bodyStyle>
      <a:lvl1pPr marL="365125" indent="-255587" algn="l" defTabSz="914400" rtl="0" fontAlgn="base">
        <a:lnSpc>
          <a:spcPct val="100000"/>
        </a:lnSpc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lang="en-US" sz="2700" b="0" i="0" u="none" baseline="0" dirty="0" smtClean="0">
          <a:solidFill>
            <a:schemeClr val="tx1"/>
          </a:solidFill>
          <a:latin typeface="Lucida Sans Unicode" pitchFamily="34" charset="0"/>
        </a:defRPr>
      </a:lvl1pPr>
      <a:lvl2pPr marL="620712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1"/>
        </a:buClr>
        <a:buSzPct val="68000"/>
        <a:buFont typeface="Verdana" pitchFamily="34" charset="0"/>
        <a:buChar char="◦"/>
        <a:defRPr lang="en-US" sz="2300" b="0" i="0" u="none" dirty="0" smtClean="0">
          <a:solidFill>
            <a:schemeClr val="tx1"/>
          </a:solidFill>
          <a:latin typeface="Lucida Sans Unicode" pitchFamily="34" charset="0"/>
        </a:defRPr>
      </a:lvl2pPr>
      <a:lvl3pPr marL="858837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2100" b="0" i="0" u="none" dirty="0" smtClean="0">
          <a:solidFill>
            <a:schemeClr val="tx1"/>
          </a:solidFill>
          <a:latin typeface="Lucida Sans Unicode" pitchFamily="34" charset="0"/>
        </a:defRPr>
      </a:lvl3pPr>
      <a:lvl4pPr marL="1143000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1900" b="0" i="0" u="none" dirty="0" smtClean="0">
          <a:solidFill>
            <a:schemeClr val="tx1"/>
          </a:solidFill>
          <a:latin typeface="Lucida Sans Unicode" pitchFamily="34" charset="0"/>
        </a:defRPr>
      </a:lvl4pPr>
      <a:lvl5pPr marL="1371600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5pPr>
    </p:bodyStyle>
    <p:otherStyle>
      <a:lvl1pPr marL="0" indent="0" algn="l" defTabSz="914400" rtl="0" fontAlgn="base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baseline="0" dirty="0" smtClean="0">
          <a:solidFill>
            <a:schemeClr val="tx1"/>
          </a:solidFill>
          <a:latin typeface="Lucida Sans Unicode" pitchFamily="34" charset="0"/>
        </a:defRPr>
      </a:lvl1pPr>
      <a:lvl2pPr marL="4572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2pPr>
      <a:lvl3pPr marL="9144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3pPr>
      <a:lvl4pPr marL="13716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4pPr>
      <a:lvl5pPr marL="18288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5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 Box 79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>
            <a:noFill/>
          </a:ln>
        </p:spPr>
        <p:txBody>
          <a:bodyPr numCol="1" anchor="ctr"/>
          <a:lstStyle/>
          <a:p>
            <a:endParaRPr/>
          </a:p>
        </p:txBody>
      </p:sp>
      <p:sp>
        <p:nvSpPr>
          <p:cNvPr id="80" name="Text Box 80"/>
          <p:cNvSpPr>
            <a:spLocks noGrp="1"/>
          </p:cNvSpPr>
          <p:nvPr>
            <p:ph type="body" idx="1"/>
          </p:nvPr>
        </p:nvSpPr>
        <p:spPr>
          <a:xfrm>
            <a:off x="457200" y="1481137"/>
            <a:ext cx="8229600" cy="4525962"/>
          </a:xfrm>
          <a:prstGeom prst="rect">
            <a:avLst/>
          </a:prstGeom>
          <a:ln>
            <a:noFill/>
          </a:ln>
        </p:spPr>
        <p:txBody>
          <a:bodyPr numCol="1"/>
          <a:lstStyle/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81" name="Text Box 81"/>
          <p:cNvSpPr>
            <a:spLocks noGrp="1"/>
          </p:cNvSpPr>
          <p:nvPr>
            <p:ph type="dt" sz="half" idx="2"/>
          </p:nvPr>
        </p:nvSpPr>
        <p:spPr>
          <a:xfrm>
            <a:off x="6727825" y="6408737"/>
            <a:ext cx="1919287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r>
              <a:rPr lang="en-US" sz="1000" dirty="0" smtClean="0"/>
              <a:t>*</a:t>
            </a:r>
          </a:p>
        </p:txBody>
      </p:sp>
      <p:sp>
        <p:nvSpPr>
          <p:cNvPr id="82" name="Text Box 82"/>
          <p:cNvSpPr>
            <a:spLocks noGrp="1"/>
          </p:cNvSpPr>
          <p:nvPr>
            <p:ph type="ftr" sz="quarter" idx="3"/>
          </p:nvPr>
        </p:nvSpPr>
        <p:spPr>
          <a:xfrm>
            <a:off x="4379912" y="6408737"/>
            <a:ext cx="2351087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endParaRPr/>
          </a:p>
        </p:txBody>
      </p:sp>
      <p:sp>
        <p:nvSpPr>
          <p:cNvPr id="83" name="Text Box 83"/>
          <p:cNvSpPr>
            <a:spLocks noGrp="1"/>
          </p:cNvSpPr>
          <p:nvPr>
            <p:ph type="sldNum" sz="quarter" idx="4"/>
          </p:nvPr>
        </p:nvSpPr>
        <p:spPr>
          <a:xfrm>
            <a:off x="8647112" y="6408737"/>
            <a:ext cx="366712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pPr algn="r"/>
            <a:r>
              <a:rPr lang="en-US" sz="1000" dirty="0" smtClean="0"/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marL="0" indent="0" algn="l" defTabSz="914400" rtl="0" fontAlgn="base">
        <a:lnSpc>
          <a:spcPct val="100000"/>
        </a:lnSpc>
        <a:spcBef>
          <a:spcPct val="0"/>
        </a:spcBef>
        <a:spcAft>
          <a:spcPct val="0"/>
        </a:spcAft>
        <a:buNone/>
        <a:defRPr lang="en-US" sz="4100" b="1" i="0" u="none" baseline="0" dirty="0" smtClean="0">
          <a:solidFill>
            <a:schemeClr val="tx2"/>
          </a:solidFill>
          <a:latin typeface="Lucida Sans Unicode" pitchFamily="34" charset="0"/>
        </a:defRPr>
      </a:lvl1pPr>
    </p:titleStyle>
    <p:bodyStyle>
      <a:lvl1pPr marL="365125" indent="-255587" algn="l" defTabSz="914400" rtl="0" fontAlgn="base">
        <a:lnSpc>
          <a:spcPct val="100000"/>
        </a:lnSpc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lang="en-US" sz="2700" b="0" i="0" u="none" baseline="0" dirty="0" smtClean="0">
          <a:solidFill>
            <a:schemeClr val="tx1"/>
          </a:solidFill>
          <a:latin typeface="Lucida Sans Unicode" pitchFamily="34" charset="0"/>
        </a:defRPr>
      </a:lvl1pPr>
      <a:lvl2pPr marL="620712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1"/>
        </a:buClr>
        <a:buSzPct val="68000"/>
        <a:buFont typeface="Verdana" pitchFamily="34" charset="0"/>
        <a:buChar char="◦"/>
        <a:defRPr lang="en-US" sz="2300" b="0" i="0" u="none" dirty="0" smtClean="0">
          <a:solidFill>
            <a:schemeClr val="tx1"/>
          </a:solidFill>
          <a:latin typeface="Lucida Sans Unicode" pitchFamily="34" charset="0"/>
        </a:defRPr>
      </a:lvl2pPr>
      <a:lvl3pPr marL="858837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2100" b="0" i="0" u="none" dirty="0" smtClean="0">
          <a:solidFill>
            <a:schemeClr val="tx1"/>
          </a:solidFill>
          <a:latin typeface="Lucida Sans Unicode" pitchFamily="34" charset="0"/>
        </a:defRPr>
      </a:lvl3pPr>
      <a:lvl4pPr marL="1143000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1900" b="0" i="0" u="none" dirty="0" smtClean="0">
          <a:solidFill>
            <a:schemeClr val="tx1"/>
          </a:solidFill>
          <a:latin typeface="Lucida Sans Unicode" pitchFamily="34" charset="0"/>
        </a:defRPr>
      </a:lvl4pPr>
      <a:lvl5pPr marL="1371600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5pPr>
    </p:bodyStyle>
    <p:otherStyle>
      <a:lvl1pPr marL="0" indent="0" algn="l" defTabSz="914400" rtl="0" fontAlgn="base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baseline="0" dirty="0" smtClean="0">
          <a:solidFill>
            <a:schemeClr val="tx1"/>
          </a:solidFill>
          <a:latin typeface="Lucida Sans Unicode" pitchFamily="34" charset="0"/>
        </a:defRPr>
      </a:lvl1pPr>
      <a:lvl2pPr marL="4572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2pPr>
      <a:lvl3pPr marL="9144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3pPr>
      <a:lvl4pPr marL="13716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4pPr>
      <a:lvl5pPr marL="18288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5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 Box 84"/>
          <p:cNvSpPr>
            <a:spLocks/>
          </p:cNvSpPr>
          <p:nvPr/>
        </p:nvSpPr>
        <p:spPr>
          <a:xfrm>
            <a:off x="500062" y="5945187"/>
            <a:ext cx="4940300" cy="920750"/>
          </a:xfrm>
          <a:custGeom>
            <a:avLst/>
            <a:gdLst/>
            <a:ahLst/>
            <a:cxnLst/>
            <a:rect l="0" t="0" r="r" b="b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rgbClr val="9FCBDC">
              <a:alpha val="39999"/>
            </a:srgbClr>
          </a:solidFill>
          <a:ln>
            <a:noFill/>
          </a:ln>
        </p:spPr>
      </p:sp>
      <p:sp>
        <p:nvSpPr>
          <p:cNvPr id="85" name="Text Box 85"/>
          <p:cNvSpPr>
            <a:spLocks/>
          </p:cNvSpPr>
          <p:nvPr/>
        </p:nvSpPr>
        <p:spPr>
          <a:xfrm>
            <a:off x="485775" y="5938837"/>
            <a:ext cx="3690937" cy="933450"/>
          </a:xfrm>
          <a:custGeom>
            <a:avLst/>
            <a:gdLst/>
            <a:ahLst/>
            <a:cxnLst/>
            <a:rect l="0" t="0" r="r" b="b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99998"/>
            </a:srgbClr>
          </a:solidFill>
          <a:ln>
            <a:noFill/>
          </a:ln>
        </p:spPr>
      </p:sp>
      <p:grpSp>
        <p:nvGrpSpPr>
          <p:cNvPr id="86" name="Group 86"/>
          <p:cNvGrpSpPr>
            <a:grpSpLocks/>
          </p:cNvGrpSpPr>
          <p:nvPr/>
        </p:nvGrpSpPr>
        <p:grpSpPr>
          <a:xfrm>
            <a:off x="-12700" y="5784850"/>
            <a:ext cx="3414712" cy="1092200"/>
            <a:chOff x="-8" y="3644"/>
            <a:chExt cx="2151" cy="688"/>
          </a:xfrm>
        </p:grpSpPr>
        <p:pic>
          <p:nvPicPr>
            <p:cNvPr id="87" name="Picture 87"/>
            <p:cNvPicPr>
              <a:picLocks noChangeAspect="1"/>
            </p:cNvPicPr>
            <p:nvPr/>
          </p:nvPicPr>
          <p:blipFill>
            <a:blip r:embed="rId14"/>
            <a:stretch/>
          </p:blipFill>
          <p:spPr>
            <a:xfrm>
              <a:off x="-8" y="3644"/>
              <a:ext cx="2151" cy="688"/>
            </a:xfrm>
            <a:prstGeom prst="rect">
              <a:avLst/>
            </a:prstGeom>
            <a:noFill/>
          </p:spPr>
        </p:pic>
        <p:sp>
          <p:nvSpPr>
            <p:cNvPr id="89" name="Text Box 89"/>
            <p:cNvSpPr txBox="1">
              <a:spLocks/>
            </p:cNvSpPr>
            <p:nvPr/>
          </p:nvSpPr>
          <p:spPr>
            <a:xfrm>
              <a:off x="175" y="4045"/>
              <a:ext cx="1071" cy="227"/>
            </a:xfrm>
            <a:prstGeom prst="rect">
              <a:avLst/>
            </a:prstGeom>
            <a:noFill/>
            <a:ln>
              <a:noFill/>
            </a:ln>
          </p:spPr>
          <p:txBody>
            <a:bodyPr numCol="1" anchor="ctr"/>
            <a:lstStyle/>
            <a:p>
              <a:endParaRPr/>
            </a:p>
          </p:txBody>
        </p:sp>
      </p:grpSp>
      <p:pic>
        <p:nvPicPr>
          <p:cNvPr id="90" name="Picture 90"/>
          <p:cNvPicPr>
            <a:picLocks noChangeAspect="1"/>
          </p:cNvPicPr>
          <p:nvPr/>
        </p:nvPicPr>
        <p:blipFill>
          <a:blip r:embed="rId15"/>
          <a:stretch/>
        </p:blipFill>
        <p:spPr>
          <a:xfrm>
            <a:off x="-19050" y="5772150"/>
            <a:ext cx="3421062" cy="1109662"/>
          </a:xfrm>
          <a:prstGeom prst="rect">
            <a:avLst/>
          </a:prstGeom>
          <a:noFill/>
        </p:spPr>
      </p:pic>
      <p:sp>
        <p:nvSpPr>
          <p:cNvPr id="92" name="Text Box 92"/>
          <p:cNvSpPr>
            <a:spLocks/>
          </p:cNvSpPr>
          <p:nvPr/>
        </p:nvSpPr>
        <p:spPr>
          <a:xfrm>
            <a:off x="8664575" y="4987925"/>
            <a:ext cx="182562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 scaled="0"/>
          </a:gradFill>
          <a:ln w="3175" cap="rnd">
            <a:solidFill>
              <a:srgbClr val="1E768C"/>
            </a:solidFill>
            <a:round/>
            <a:headEnd/>
            <a:tailEnd/>
          </a:ln>
          <a:effectLst>
            <a:outerShdw blurRad="63500">
              <a:srgbClr val="000000">
                <a:alpha val="45999"/>
              </a:srgbClr>
            </a:outerShdw>
          </a:effectLst>
        </p:spPr>
        <p:txBody>
          <a:bodyPr numCol="1" anchor="ctr"/>
          <a:lstStyle/>
          <a:p>
            <a:endParaRPr/>
          </a:p>
        </p:txBody>
      </p:sp>
      <p:sp>
        <p:nvSpPr>
          <p:cNvPr id="93" name="Text Box 93"/>
          <p:cNvSpPr>
            <a:spLocks/>
          </p:cNvSpPr>
          <p:nvPr/>
        </p:nvSpPr>
        <p:spPr>
          <a:xfrm>
            <a:off x="8477250" y="4987925"/>
            <a:ext cx="182562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 scaled="0"/>
          </a:gradFill>
          <a:ln w="3175" cap="rnd">
            <a:solidFill>
              <a:srgbClr val="1E768C"/>
            </a:solidFill>
            <a:round/>
            <a:headEnd/>
            <a:tailEnd/>
          </a:ln>
          <a:effectLst>
            <a:outerShdw blurRad="63500">
              <a:srgbClr val="000000">
                <a:alpha val="45999"/>
              </a:srgbClr>
            </a:outerShdw>
          </a:effectLst>
        </p:spPr>
        <p:txBody>
          <a:bodyPr numCol="1" anchor="ctr"/>
          <a:lstStyle/>
          <a:p>
            <a:endParaRPr/>
          </a:p>
        </p:txBody>
      </p:sp>
      <p:sp>
        <p:nvSpPr>
          <p:cNvPr id="94" name="Text Box 94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>
            <a:noFill/>
          </a:ln>
        </p:spPr>
        <p:txBody>
          <a:bodyPr numCol="1" anchor="ctr"/>
          <a:lstStyle/>
          <a:p>
            <a:endParaRPr/>
          </a:p>
        </p:txBody>
      </p:sp>
      <p:sp>
        <p:nvSpPr>
          <p:cNvPr id="95" name="Text Box 95"/>
          <p:cNvSpPr>
            <a:spLocks noGrp="1"/>
          </p:cNvSpPr>
          <p:nvPr>
            <p:ph type="body" idx="1"/>
          </p:nvPr>
        </p:nvSpPr>
        <p:spPr>
          <a:xfrm>
            <a:off x="457200" y="1481137"/>
            <a:ext cx="8229600" cy="4525962"/>
          </a:xfrm>
          <a:prstGeom prst="rect">
            <a:avLst/>
          </a:prstGeom>
          <a:ln>
            <a:noFill/>
          </a:ln>
        </p:spPr>
        <p:txBody>
          <a:bodyPr numCol="1"/>
          <a:lstStyle/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96" name="Text Box 96"/>
          <p:cNvSpPr>
            <a:spLocks noGrp="1"/>
          </p:cNvSpPr>
          <p:nvPr>
            <p:ph type="dt" sz="half" idx="2"/>
          </p:nvPr>
        </p:nvSpPr>
        <p:spPr>
          <a:xfrm>
            <a:off x="6727825" y="6408737"/>
            <a:ext cx="1919287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r>
              <a:rPr lang="en-US" sz="1000" dirty="0" smtClean="0"/>
              <a:t>*</a:t>
            </a:r>
          </a:p>
        </p:txBody>
      </p:sp>
      <p:sp>
        <p:nvSpPr>
          <p:cNvPr id="97" name="Text Box 97"/>
          <p:cNvSpPr>
            <a:spLocks noGrp="1"/>
          </p:cNvSpPr>
          <p:nvPr>
            <p:ph type="ftr" sz="quarter" idx="3"/>
          </p:nvPr>
        </p:nvSpPr>
        <p:spPr>
          <a:xfrm>
            <a:off x="4379912" y="6408737"/>
            <a:ext cx="2351087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endParaRPr/>
          </a:p>
        </p:txBody>
      </p:sp>
      <p:sp>
        <p:nvSpPr>
          <p:cNvPr id="98" name="Text Box 98"/>
          <p:cNvSpPr>
            <a:spLocks noGrp="1"/>
          </p:cNvSpPr>
          <p:nvPr>
            <p:ph type="sldNum" sz="quarter" idx="4"/>
          </p:nvPr>
        </p:nvSpPr>
        <p:spPr>
          <a:xfrm>
            <a:off x="8647112" y="6408737"/>
            <a:ext cx="366712" cy="365125"/>
          </a:xfrm>
          <a:prstGeom prst="rect">
            <a:avLst/>
          </a:prstGeom>
          <a:ln>
            <a:noFill/>
          </a:ln>
        </p:spPr>
        <p:txBody>
          <a:bodyPr numCol="1" anchor="b"/>
          <a:lstStyle/>
          <a:p>
            <a:pPr algn="r"/>
            <a:r>
              <a:rPr lang="en-US" sz="1000" dirty="0" smtClean="0"/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marL="0" indent="0" algn="l" defTabSz="914400" rtl="0" fontAlgn="base">
        <a:lnSpc>
          <a:spcPct val="100000"/>
        </a:lnSpc>
        <a:spcBef>
          <a:spcPct val="0"/>
        </a:spcBef>
        <a:spcAft>
          <a:spcPct val="0"/>
        </a:spcAft>
        <a:buNone/>
        <a:defRPr lang="en-US" sz="4100" b="1" i="0" u="none" baseline="0" dirty="0" smtClean="0">
          <a:solidFill>
            <a:schemeClr val="tx2"/>
          </a:solidFill>
          <a:latin typeface="Lucida Sans Unicode" pitchFamily="34" charset="0"/>
        </a:defRPr>
      </a:lvl1pPr>
    </p:titleStyle>
    <p:bodyStyle>
      <a:lvl1pPr marL="365125" indent="-255587" algn="l" defTabSz="914400" rtl="0" fontAlgn="base">
        <a:lnSpc>
          <a:spcPct val="100000"/>
        </a:lnSpc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lang="en-US" sz="2700" b="0" i="0" u="none" baseline="0" dirty="0" smtClean="0">
          <a:solidFill>
            <a:schemeClr val="tx1"/>
          </a:solidFill>
          <a:latin typeface="Lucida Sans Unicode" pitchFamily="34" charset="0"/>
        </a:defRPr>
      </a:lvl1pPr>
      <a:lvl2pPr marL="620712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1"/>
        </a:buClr>
        <a:buSzPct val="68000"/>
        <a:buFont typeface="Verdana" pitchFamily="34" charset="0"/>
        <a:buChar char="◦"/>
        <a:defRPr lang="en-US" sz="2300" b="0" i="0" u="none" dirty="0" smtClean="0">
          <a:solidFill>
            <a:schemeClr val="tx1"/>
          </a:solidFill>
          <a:latin typeface="Lucida Sans Unicode" pitchFamily="34" charset="0"/>
        </a:defRPr>
      </a:lvl2pPr>
      <a:lvl3pPr marL="858837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2100" b="0" i="0" u="none" dirty="0" smtClean="0">
          <a:solidFill>
            <a:schemeClr val="tx1"/>
          </a:solidFill>
          <a:latin typeface="Lucida Sans Unicode" pitchFamily="34" charset="0"/>
        </a:defRPr>
      </a:lvl3pPr>
      <a:lvl4pPr marL="1143000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1900" b="0" i="0" u="none" dirty="0" smtClean="0">
          <a:solidFill>
            <a:schemeClr val="tx1"/>
          </a:solidFill>
          <a:latin typeface="Lucida Sans Unicode" pitchFamily="34" charset="0"/>
        </a:defRPr>
      </a:lvl4pPr>
      <a:lvl5pPr marL="1371600" indent="-228600">
        <a:lnSpc>
          <a:spcPct val="100000"/>
        </a:lnSpc>
        <a:spcBef>
          <a:spcPts val="300"/>
        </a:spcBef>
        <a:spcAft>
          <a:spcPct val="0"/>
        </a:spcAft>
        <a:buClr>
          <a:schemeClr val="accent2"/>
        </a:buClr>
        <a:buSzPct val="68000"/>
        <a:buFont typeface="Wingdings 2" pitchFamily="18" charset="2"/>
        <a:buChar char=""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5pPr>
    </p:bodyStyle>
    <p:otherStyle>
      <a:lvl1pPr marL="0" indent="0" algn="l" defTabSz="914400" rtl="0" fontAlgn="base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baseline="0" dirty="0" smtClean="0">
          <a:solidFill>
            <a:schemeClr val="tx1"/>
          </a:solidFill>
          <a:latin typeface="Lucida Sans Unicode" pitchFamily="34" charset="0"/>
        </a:defRPr>
      </a:lvl1pPr>
      <a:lvl2pPr marL="4572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2pPr>
      <a:lvl3pPr marL="9144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3pPr>
      <a:lvl4pPr marL="13716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4pPr>
      <a:lvl5pPr marL="1828800" indent="0">
        <a:lnSpc>
          <a:spcPct val="100000"/>
        </a:lnSpc>
        <a:spcBef>
          <a:spcPct val="0"/>
        </a:spcBef>
        <a:spcAft>
          <a:spcPct val="0"/>
        </a:spcAft>
        <a:buNone/>
        <a:defRPr lang="en-US" sz="1800" b="0" i="0" u="none" dirty="0" smtClean="0">
          <a:solidFill>
            <a:schemeClr val="tx1"/>
          </a:solidFill>
          <a:latin typeface="Lucida Sans Unicode" pitchFamily="34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 Box 105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wrap="square" numCol="1" anchor="ctr"/>
          <a:lstStyle/>
          <a:p>
            <a:endParaRPr/>
          </a:p>
        </p:txBody>
      </p:sp>
      <p:sp>
        <p:nvSpPr>
          <p:cNvPr id="106" name="Text Box 106"/>
          <p:cNvSpPr>
            <a:spLocks noGrp="1"/>
          </p:cNvSpPr>
          <p:nvPr>
            <p:ph/>
          </p:nvPr>
        </p:nvSpPr>
        <p:spPr>
          <a:xfrm>
            <a:off x="457200" y="1481137"/>
            <a:ext cx="8229600" cy="4525962"/>
          </a:xfrm>
          <a:prstGeom prst="rect">
            <a:avLst/>
          </a:prstGeom>
        </p:spPr>
        <p:txBody>
          <a:bodyPr wrap="square" numCol="1" anchor="t"/>
          <a:lstStyle/>
          <a:p>
            <a:pPr marL="365125" indent="-255587" algn="ctr"/>
            <a:r>
              <a:rPr lang="en-US" sz="5400" dirty="0" smtClean="0"/>
              <a:t>KEY COMPONENTS OF AN EFFECTIVE SCIENTIFIC PAPER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 Box 107"/>
          <p:cNvSpPr>
            <a:spLocks noGrp="1"/>
          </p:cNvSpPr>
          <p:nvPr>
            <p:ph/>
          </p:nvPr>
        </p:nvSpPr>
        <p:spPr>
          <a:xfrm>
            <a:off x="457200" y="1481137"/>
            <a:ext cx="8229600" cy="4525962"/>
          </a:xfrm>
          <a:prstGeom prst="rect">
            <a:avLst/>
          </a:prstGeom>
        </p:spPr>
        <p:txBody>
          <a:bodyPr wrap="square" numCol="1" anchor="t"/>
          <a:lstStyle/>
          <a:p>
            <a:pPr marL="365125" indent="-255587"/>
            <a:r>
              <a:rPr lang="en-US" b="1" dirty="0" smtClean="0"/>
              <a:t>“Scientists are motivated by two things: </a:t>
            </a:r>
          </a:p>
          <a:p>
            <a:pPr marL="858837" lvl="2" indent="-228600"/>
            <a:r>
              <a:rPr lang="en-US" sz="2400" b="1" dirty="0" smtClean="0"/>
              <a:t>(1) to understand the world,</a:t>
            </a:r>
          </a:p>
          <a:p>
            <a:pPr marL="858837" lvl="2" indent="-228600"/>
            <a:r>
              <a:rPr lang="en-US" sz="2400" b="1" dirty="0" smtClean="0"/>
              <a:t>(2) to get credit for it”</a:t>
            </a:r>
          </a:p>
          <a:p>
            <a:pPr marL="365125" indent="-255587"/>
            <a:r>
              <a:rPr lang="en-US" dirty="0" smtClean="0"/>
              <a:t>• </a:t>
            </a:r>
            <a:r>
              <a:rPr lang="en-US" b="1" dirty="0" smtClean="0"/>
              <a:t>What determines the perceived quality of a 	scientific paper? </a:t>
            </a:r>
          </a:p>
          <a:p>
            <a:pPr marL="365125" indent="-255587"/>
            <a:r>
              <a:rPr lang="en-US" dirty="0" smtClean="0"/>
              <a:t>– 		</a:t>
            </a:r>
            <a:r>
              <a:rPr lang="en-US" b="1" dirty="0" smtClean="0"/>
              <a:t>Originality and importance of ideas</a:t>
            </a:r>
          </a:p>
          <a:p>
            <a:pPr marL="365125" indent="-255587"/>
            <a:r>
              <a:rPr lang="en-US" dirty="0" smtClean="0"/>
              <a:t>– 		</a:t>
            </a:r>
            <a:r>
              <a:rPr lang="en-US" b="1" dirty="0" smtClean="0"/>
              <a:t>Effectiveness of communication</a:t>
            </a:r>
          </a:p>
          <a:p>
            <a:pPr marL="365125" indent="-255587"/>
            <a:r>
              <a:rPr lang="en-US" dirty="0" smtClean="0"/>
              <a:t>– 		</a:t>
            </a:r>
            <a:r>
              <a:rPr lang="en-US" b="1" dirty="0" smtClean="0"/>
              <a:t>Usefulness as a source of 				information</a:t>
            </a:r>
          </a:p>
        </p:txBody>
      </p:sp>
      <p:pic>
        <p:nvPicPr>
          <p:cNvPr id="108" name="Picture 108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195262" y="268287"/>
            <a:ext cx="8686800" cy="11588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 Box 110"/>
          <p:cNvSpPr>
            <a:spLocks noGrp="1"/>
          </p:cNvSpPr>
          <p:nvPr>
            <p:ph/>
          </p:nvPr>
        </p:nvSpPr>
        <p:spPr>
          <a:xfrm>
            <a:off x="457200" y="1481137"/>
            <a:ext cx="8229600" cy="4525962"/>
          </a:xfrm>
          <a:prstGeom prst="rect">
            <a:avLst/>
          </a:prstGeom>
        </p:spPr>
        <p:txBody>
          <a:bodyPr wrap="square" numCol="1" anchor="t"/>
          <a:lstStyle/>
          <a:p>
            <a:pPr marL="365125" indent="-255587">
              <a:lnSpc>
                <a:spcPct val="90000"/>
              </a:lnSpc>
            </a:pPr>
            <a:r>
              <a:rPr lang="en-US" b="1" dirty="0" smtClean="0"/>
              <a:t>How scientists read papers!</a:t>
            </a:r>
          </a:p>
          <a:p>
            <a:pPr marL="365125" indent="-255587">
              <a:lnSpc>
                <a:spcPct val="90000"/>
              </a:lnSpc>
            </a:pPr>
            <a:r>
              <a:rPr lang="en-US" dirty="0" smtClean="0"/>
              <a:t>– </a:t>
            </a:r>
            <a:r>
              <a:rPr lang="en-US" b="1" dirty="0" smtClean="0"/>
              <a:t>Title and abstract are for the search engines most readers will not go beyond the abstract.</a:t>
            </a:r>
          </a:p>
          <a:p>
            <a:pPr marL="365125" indent="-255587">
              <a:lnSpc>
                <a:spcPct val="90000"/>
              </a:lnSpc>
            </a:pPr>
            <a:endParaRPr lang="en-US" b="1" dirty="0" smtClean="0"/>
          </a:p>
          <a:p>
            <a:pPr marL="365125" indent="-255587">
              <a:lnSpc>
                <a:spcPct val="90000"/>
              </a:lnSpc>
            </a:pPr>
            <a:r>
              <a:rPr lang="en-US" b="1" dirty="0" smtClean="0"/>
              <a:t>Figures , captions and tables must be self-contained a lot of readers go through those w/out reading the text. Some may</a:t>
            </a:r>
          </a:p>
          <a:p>
            <a:pPr marL="365125" indent="-255587">
              <a:lnSpc>
                <a:spcPct val="90000"/>
              </a:lnSpc>
            </a:pPr>
            <a:r>
              <a:rPr lang="en-US" b="1" dirty="0" smtClean="0"/>
              <a:t>look for quick explanation in text, so discussion of figures/tables in text should jump at reader (start paragraphs with “Figure X shows ”)</a:t>
            </a:r>
          </a:p>
        </p:txBody>
      </p:sp>
      <p:pic>
        <p:nvPicPr>
          <p:cNvPr id="111" name="Picture 111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280987" y="122237"/>
            <a:ext cx="8704262" cy="134143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 Box 113"/>
          <p:cNvSpPr>
            <a:spLocks noGrp="1"/>
          </p:cNvSpPr>
          <p:nvPr>
            <p:ph/>
          </p:nvPr>
        </p:nvSpPr>
        <p:spPr>
          <a:xfrm>
            <a:off x="457200" y="1481137"/>
            <a:ext cx="8229600" cy="4525962"/>
          </a:xfrm>
          <a:prstGeom prst="rect">
            <a:avLst/>
          </a:prstGeom>
        </p:spPr>
        <p:txBody>
          <a:bodyPr wrap="square" numCol="1" anchor="t"/>
          <a:lstStyle/>
          <a:p>
            <a:pPr marL="365125" indent="-255587"/>
            <a:r>
              <a:rPr lang="en-US" b="1" dirty="0" smtClean="0"/>
              <a:t>Make your figures attractive for use in presentations, both by you and others. If you wouldn’t use a figure in a presentation, then fix or delete the figure!</a:t>
            </a:r>
          </a:p>
          <a:p>
            <a:pPr marL="365125" indent="-255587"/>
            <a:endParaRPr lang="en-US" b="1" dirty="0" smtClean="0"/>
          </a:p>
          <a:p>
            <a:pPr marL="365125" indent="-255587"/>
            <a:endParaRPr lang="en-US" b="1" dirty="0" smtClean="0"/>
          </a:p>
          <a:p>
            <a:pPr marL="365125" indent="-255587">
              <a:buNone/>
            </a:pPr>
            <a:r>
              <a:rPr lang="en-US" b="1" dirty="0" smtClean="0"/>
              <a:t>	The take-home messages of the paper should be “in your face”, I.e., in abstract, in intro, in conclusions, to make sure the “skimming reader” gets the message.</a:t>
            </a:r>
          </a:p>
        </p:txBody>
      </p:sp>
      <p:sp>
        <p:nvSpPr>
          <p:cNvPr id="114" name="Text Box 114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wrap="square" numCol="1" anchor="ctr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 Box 144"/>
          <p:cNvSpPr>
            <a:spLocks noGrp="1"/>
          </p:cNvSpPr>
          <p:nvPr>
            <p:ph/>
          </p:nvPr>
        </p:nvSpPr>
        <p:spPr>
          <a:xfrm>
            <a:off x="457200" y="1676400"/>
            <a:ext cx="8229600" cy="4330700"/>
          </a:xfrm>
          <a:prstGeom prst="rect">
            <a:avLst/>
          </a:prstGeom>
        </p:spPr>
        <p:txBody>
          <a:bodyPr wrap="square" numCol="1" anchor="t"/>
          <a:lstStyle/>
          <a:p>
            <a:pPr marL="365125" indent="-255587"/>
            <a:r>
              <a:rPr lang="en-US" dirty="0" smtClean="0"/>
              <a:t>– </a:t>
            </a:r>
            <a:r>
              <a:rPr lang="en-US" b="1" u="sng" dirty="0" smtClean="0"/>
              <a:t>First paragraph</a:t>
            </a:r>
            <a:r>
              <a:rPr lang="en-US" b="1" dirty="0" smtClean="0"/>
              <a:t>: state succinctly the problem and the background</a:t>
            </a:r>
          </a:p>
          <a:p>
            <a:pPr marL="365125" indent="-255587"/>
            <a:r>
              <a:rPr lang="en-US" dirty="0" smtClean="0"/>
              <a:t>– </a:t>
            </a:r>
            <a:r>
              <a:rPr lang="en-US" b="1" u="sng" dirty="0" smtClean="0"/>
              <a:t>Second paragraph</a:t>
            </a:r>
            <a:r>
              <a:rPr lang="en-US" b="1" dirty="0" smtClean="0"/>
              <a:t>: What  your paper/research is about, why you are doing it (purpose or objectives)and what you expect to find based upon your knowledge of the topic (hypothesis)</a:t>
            </a:r>
          </a:p>
        </p:txBody>
      </p:sp>
      <p:pic>
        <p:nvPicPr>
          <p:cNvPr id="145" name="Picture 145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450850" y="268287"/>
            <a:ext cx="8242300" cy="149383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 Box 115"/>
          <p:cNvSpPr>
            <a:spLocks noGrp="1"/>
          </p:cNvSpPr>
          <p:nvPr>
            <p:ph/>
          </p:nvPr>
        </p:nvSpPr>
        <p:spPr>
          <a:xfrm>
            <a:off x="457200" y="1524000"/>
            <a:ext cx="8229600" cy="5334000"/>
          </a:xfrm>
          <a:prstGeom prst="rect">
            <a:avLst/>
          </a:prstGeom>
        </p:spPr>
        <p:txBody>
          <a:bodyPr wrap="square" numCol="1" anchor="t"/>
          <a:lstStyle/>
          <a:p>
            <a:pPr marL="365125" indent="-255587"/>
            <a:r>
              <a:rPr lang="en-US" sz="2400" b="1" u="sng" dirty="0" smtClean="0">
                <a:solidFill>
                  <a:srgbClr val="FF0000"/>
                </a:solidFill>
              </a:rPr>
              <a:t>Abstract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/>
              <a:t>is the most important part of the paper – many readers will read just that. Focus on essential ideas, essential numbers. </a:t>
            </a:r>
          </a:p>
          <a:p>
            <a:pPr marL="365125" indent="-255587"/>
            <a:r>
              <a:rPr lang="en-US" sz="2400" b="1" dirty="0" smtClean="0"/>
              <a:t>One fact/idea per sentence. Everything that you would like the casual reader to remember should be there.</a:t>
            </a:r>
          </a:p>
          <a:p>
            <a:pPr marL="365125" indent="-255587"/>
            <a:r>
              <a:rPr lang="en-US" sz="2400" b="1" dirty="0" smtClean="0"/>
              <a:t>Rule of thumb: In order:</a:t>
            </a:r>
          </a:p>
          <a:p>
            <a:pPr marL="620712" lvl="1" indent="-228600"/>
            <a:r>
              <a:rPr lang="en-US" sz="2400" b="1" dirty="0" smtClean="0"/>
              <a:t>1- 2 sentences background </a:t>
            </a:r>
          </a:p>
          <a:p>
            <a:pPr marL="620712" lvl="1" indent="-228600"/>
            <a:r>
              <a:rPr lang="en-US" sz="2400" b="1" dirty="0" smtClean="0"/>
              <a:t>1 sentence: purpose of your study</a:t>
            </a:r>
          </a:p>
          <a:p>
            <a:pPr marL="620712" lvl="1" indent="-228600"/>
            <a:r>
              <a:rPr lang="en-US" sz="2400" b="1" dirty="0" smtClean="0"/>
              <a:t>1 – 2 sentences about your results: (summarize key findings : include key data or significant finding or trend of data</a:t>
            </a:r>
          </a:p>
          <a:p>
            <a:pPr marL="620712" lvl="1" indent="-228600"/>
            <a:endParaRPr lang="en-US" sz="2400" b="1" dirty="0" smtClean="0"/>
          </a:p>
        </p:txBody>
      </p:sp>
      <p:pic>
        <p:nvPicPr>
          <p:cNvPr id="116" name="Picture 116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341312" y="219075"/>
            <a:ext cx="8455025" cy="120808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 Box 118"/>
          <p:cNvSpPr>
            <a:spLocks noGrp="1"/>
          </p:cNvSpPr>
          <p:nvPr>
            <p:ph/>
          </p:nvPr>
        </p:nvSpPr>
        <p:spPr>
          <a:xfrm>
            <a:off x="457200" y="1481137"/>
            <a:ext cx="8229600" cy="4525962"/>
          </a:xfrm>
          <a:prstGeom prst="rect">
            <a:avLst/>
          </a:prstGeom>
        </p:spPr>
        <p:txBody>
          <a:bodyPr wrap="square" numCol="1" anchor="t"/>
          <a:lstStyle/>
          <a:p>
            <a:pPr marL="365125" indent="-255587"/>
            <a:r>
              <a:rPr lang="en-US" sz="3200" u="sng" dirty="0" smtClean="0">
                <a:solidFill>
                  <a:srgbClr val="FF0000"/>
                </a:solidFill>
              </a:rPr>
              <a:t>The Conclusion</a:t>
            </a:r>
            <a:r>
              <a:rPr lang="en-US" sz="3200" dirty="0" smtClean="0">
                <a:solidFill>
                  <a:srgbClr val="FF0000"/>
                </a:solidFill>
              </a:rPr>
              <a:t>:  </a:t>
            </a:r>
            <a:r>
              <a:rPr lang="en-US" sz="3200" b="1" dirty="0" smtClean="0"/>
              <a:t>Gives</a:t>
            </a:r>
            <a:r>
              <a:rPr lang="en-US" sz="3200" b="1" u="sng" dirty="0" smtClean="0"/>
              <a:t> </a:t>
            </a:r>
            <a:r>
              <a:rPr lang="en-US" sz="3200" b="1" dirty="0" smtClean="0"/>
              <a:t>the take-home messages of your paper in a way that’s not as severely limited in space as the Abstract. </a:t>
            </a:r>
          </a:p>
          <a:p>
            <a:pPr marL="365125" indent="-255587"/>
            <a:r>
              <a:rPr lang="en-US" sz="3200" b="1" dirty="0" smtClean="0"/>
              <a:t>Readers who want to go beyond the Abstract may skim the paper and then zoom in on the Conclusions. </a:t>
            </a:r>
          </a:p>
        </p:txBody>
      </p:sp>
      <p:sp>
        <p:nvSpPr>
          <p:cNvPr id="119" name="Text Box 119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wrap="square" numCol="1" anchor="ctr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 Box 147"/>
          <p:cNvSpPr>
            <a:spLocks noGrp="1"/>
          </p:cNvSpPr>
          <p:nvPr>
            <p:ph/>
          </p:nvPr>
        </p:nvSpPr>
        <p:spPr>
          <a:xfrm>
            <a:off x="457200" y="1481137"/>
            <a:ext cx="8229600" cy="4525962"/>
          </a:xfrm>
          <a:prstGeom prst="rect">
            <a:avLst/>
          </a:prstGeom>
        </p:spPr>
        <p:txBody>
          <a:bodyPr wrap="square" numCol="1" anchor="t"/>
          <a:lstStyle/>
          <a:p>
            <a:pPr marL="365125" indent="-255587"/>
            <a:r>
              <a:rPr lang="en-US" dirty="0" smtClean="0"/>
              <a:t>– </a:t>
            </a:r>
            <a:r>
              <a:rPr lang="en-US" b="1" dirty="0" smtClean="0"/>
              <a:t>First paragraph: quick summary of what you did </a:t>
            </a:r>
            <a:r>
              <a:rPr lang="en-US" b="1" dirty="0" smtClean="0"/>
              <a:t>and </a:t>
            </a:r>
            <a:r>
              <a:rPr lang="en-US" b="1" dirty="0" smtClean="0"/>
              <a:t>why you did it.</a:t>
            </a:r>
          </a:p>
          <a:p>
            <a:pPr lvl="0" algn="l">
              <a:buFont typeface="Arial" pitchFamily="34" charset="0"/>
              <a:buChar char="•"/>
            </a:pPr>
            <a:r>
              <a:rPr sz="2700" b="1" i="0" dirty="0">
                <a:solidFill>
                  <a:srgbClr val="000000"/>
                </a:solidFill>
                <a:latin typeface="Lucida Sans Unicode"/>
              </a:rPr>
              <a:t>      a.  Purpose of lab and hypothesis (</a:t>
            </a:r>
            <a:r>
              <a:rPr sz="2700" b="1" i="0">
                <a:solidFill>
                  <a:srgbClr val="000000"/>
                </a:solidFill>
                <a:latin typeface="Lucida Sans Unicode"/>
              </a:rPr>
              <a:t>1 </a:t>
            </a:r>
            <a:r>
              <a:rPr sz="2700" b="1" i="0" smtClean="0">
                <a:solidFill>
                  <a:srgbClr val="000000"/>
                </a:solidFill>
                <a:latin typeface="Lucida Sans Unicode"/>
              </a:rPr>
              <a:t>    		sentence</a:t>
            </a:r>
            <a:r>
              <a:rPr sz="2700" b="1" i="0" dirty="0">
                <a:solidFill>
                  <a:srgbClr val="000000"/>
                </a:solidFill>
                <a:latin typeface="Lucida Sans Unicode"/>
              </a:rPr>
              <a:t>)</a:t>
            </a:r>
          </a:p>
          <a:p>
            <a:pPr lvl="0" algn="l">
              <a:buFont typeface="Arial" pitchFamily="34" charset="0"/>
              <a:buChar char="•"/>
            </a:pPr>
            <a:r>
              <a:rPr sz="2700" b="1" i="0" dirty="0">
                <a:solidFill>
                  <a:srgbClr val="000000"/>
                </a:solidFill>
                <a:latin typeface="Lucida Sans Unicode"/>
              </a:rPr>
              <a:t>      b.  Overall findings (1 -2 sentences)</a:t>
            </a:r>
          </a:p>
          <a:p>
            <a:pPr lvl="0" algn="l">
              <a:buFont typeface="Arial" pitchFamily="34" charset="0"/>
              <a:buChar char="•"/>
            </a:pPr>
            <a:r>
              <a:rPr sz="2700" b="1" i="0" dirty="0">
                <a:solidFill>
                  <a:srgbClr val="000000"/>
                </a:solidFill>
                <a:latin typeface="Lucida Sans Unicode"/>
              </a:rPr>
              <a:t>      c.  Was hypothesis verified by b?</a:t>
            </a:r>
          </a:p>
          <a:p>
            <a:pPr lvl="0" algn="l">
              <a:buFont typeface="Arial" pitchFamily="34" charset="0"/>
              <a:buChar char="•"/>
            </a:pPr>
            <a:endParaRPr sz="2700" b="1" i="0" dirty="0">
              <a:solidFill>
                <a:srgbClr val="000000"/>
              </a:solidFill>
              <a:latin typeface="Lucida Sans Unicode"/>
            </a:endParaRPr>
          </a:p>
          <a:p>
            <a:pPr marL="365125" indent="-255587"/>
            <a:r>
              <a:rPr lang="en-US" dirty="0" smtClean="0"/>
              <a:t>– </a:t>
            </a:r>
            <a:r>
              <a:rPr sz="2700" b="1" i="0" dirty="0">
                <a:solidFill>
                  <a:srgbClr val="000000"/>
                </a:solidFill>
                <a:latin typeface="Lucida Sans Unicode"/>
              </a:rPr>
              <a:t>Successive paragraph extracting the </a:t>
            </a:r>
            <a:r>
              <a:rPr sz="2700" b="1" i="0" u="sng" dirty="0">
                <a:solidFill>
                  <a:srgbClr val="000000"/>
                </a:solidFill>
                <a:latin typeface="Lucida Sans Unicode"/>
              </a:rPr>
              <a:t>take-home message </a:t>
            </a:r>
            <a:r>
              <a:rPr sz="2700" b="1" i="0" dirty="0">
                <a:solidFill>
                  <a:srgbClr val="000000"/>
                </a:solidFill>
                <a:latin typeface="Lucida Sans Unicode"/>
              </a:rPr>
              <a:t>and i</a:t>
            </a:r>
            <a:r>
              <a:rPr sz="2700" b="1" i="0" u="sng" dirty="0">
                <a:solidFill>
                  <a:srgbClr val="000000"/>
                </a:solidFill>
                <a:latin typeface="Lucida Sans Unicode"/>
              </a:rPr>
              <a:t>mplications in the real world</a:t>
            </a:r>
            <a:r>
              <a:rPr sz="2700" b="1" i="0" dirty="0">
                <a:solidFill>
                  <a:srgbClr val="000000"/>
                </a:solidFill>
                <a:latin typeface="Lucida Sans Unicode"/>
              </a:rPr>
              <a:t>.  May make s</a:t>
            </a:r>
            <a:r>
              <a:rPr lang="en-US" b="1" u="sng" dirty="0" smtClean="0"/>
              <a:t>uggestions for further areas of study.</a:t>
            </a:r>
          </a:p>
        </p:txBody>
      </p:sp>
      <p:sp>
        <p:nvSpPr>
          <p:cNvPr id="148" name="Text Box 148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wrap="square" numCol="1" anchor="ctr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Office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2DA2BF"/>
      </a:accent4>
      <a:accent5>
        <a:srgbClr val="DA1F28"/>
      </a:accent5>
      <a:accent6>
        <a:srgbClr val="FFFFFF"/>
      </a:accent6>
      <a:hlink>
        <a:srgbClr val="FF8119"/>
      </a:hlink>
      <a:folHlink>
        <a:srgbClr val="44B9E8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Office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2DA2BF"/>
      </a:accent4>
      <a:accent5>
        <a:srgbClr val="DA1F28"/>
      </a:accent5>
      <a:accent6>
        <a:srgbClr val="FFFFFF"/>
      </a:accent6>
      <a:hlink>
        <a:srgbClr val="FF8119"/>
      </a:hlink>
      <a:folHlink>
        <a:srgbClr val="44B9E8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Office">
      <a:dk1>
        <a:srgbClr val="FFFFFF"/>
      </a:dk1>
      <a:lt1>
        <a:srgbClr val="000000"/>
      </a:lt1>
      <a:dk2>
        <a:srgbClr val="DEF5FA"/>
      </a:dk2>
      <a:lt2>
        <a:srgbClr val="464646"/>
      </a:lt2>
      <a:accent1>
        <a:srgbClr val="2DA2BF"/>
      </a:accent1>
      <a:accent2>
        <a:srgbClr val="DA1F28"/>
      </a:accent2>
      <a:accent3>
        <a:srgbClr val="000000"/>
      </a:accent3>
      <a:accent4>
        <a:srgbClr val="2DA2BF"/>
      </a:accent4>
      <a:accent5>
        <a:srgbClr val="DA1F28"/>
      </a:accent5>
      <a:accent6>
        <a:srgbClr val="000000"/>
      </a:accent6>
      <a:hlink>
        <a:srgbClr val="FF8119"/>
      </a:hlink>
      <a:folHlink>
        <a:srgbClr val="44B9E8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efault Design">
  <a:themeElements>
    <a:clrScheme name="Office">
      <a:dk1>
        <a:srgbClr val="FFFFFF"/>
      </a:dk1>
      <a:lt1>
        <a:srgbClr val="000000"/>
      </a:lt1>
      <a:dk2>
        <a:srgbClr val="DEF5FA"/>
      </a:dk2>
      <a:lt2>
        <a:srgbClr val="464646"/>
      </a:lt2>
      <a:accent1>
        <a:srgbClr val="2DA2BF"/>
      </a:accent1>
      <a:accent2>
        <a:srgbClr val="DA1F28"/>
      </a:accent2>
      <a:accent3>
        <a:srgbClr val="000000"/>
      </a:accent3>
      <a:accent4>
        <a:srgbClr val="2DA2BF"/>
      </a:accent4>
      <a:accent5>
        <a:srgbClr val="DA1F28"/>
      </a:accent5>
      <a:accent6>
        <a:srgbClr val="000000"/>
      </a:accent6>
      <a:hlink>
        <a:srgbClr val="FF8119"/>
      </a:hlink>
      <a:folHlink>
        <a:srgbClr val="44B9E8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Default Design">
  <a:themeElements>
    <a:clrScheme name="Office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2DA2BF"/>
      </a:accent4>
      <a:accent5>
        <a:srgbClr val="DA1F28"/>
      </a:accent5>
      <a:accent6>
        <a:srgbClr val="FFFFFF"/>
      </a:accent6>
      <a:hlink>
        <a:srgbClr val="FF8119"/>
      </a:hlink>
      <a:folHlink>
        <a:srgbClr val="44B9E8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efault Design">
  <a:themeElements>
    <a:clrScheme name="Office">
      <a:dk1>
        <a:srgbClr val="FFFFFF"/>
      </a:dk1>
      <a:lt1>
        <a:srgbClr val="000000"/>
      </a:lt1>
      <a:dk2>
        <a:srgbClr val="DEF5FA"/>
      </a:dk2>
      <a:lt2>
        <a:srgbClr val="464646"/>
      </a:lt2>
      <a:accent1>
        <a:srgbClr val="2DA2BF"/>
      </a:accent1>
      <a:accent2>
        <a:srgbClr val="DA1F28"/>
      </a:accent2>
      <a:accent3>
        <a:srgbClr val="000000"/>
      </a:accent3>
      <a:accent4>
        <a:srgbClr val="2DA2BF"/>
      </a:accent4>
      <a:accent5>
        <a:srgbClr val="DA1F28"/>
      </a:accent5>
      <a:accent6>
        <a:srgbClr val="000000"/>
      </a:accent6>
      <a:hlink>
        <a:srgbClr val="FF8119"/>
      </a:hlink>
      <a:folHlink>
        <a:srgbClr val="44B9E8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Default Design">
  <a:themeElements>
    <a:clrScheme name="Office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2DA2BF"/>
      </a:accent4>
      <a:accent5>
        <a:srgbClr val="DA1F28"/>
      </a:accent5>
      <a:accent6>
        <a:srgbClr val="FFFFFF"/>
      </a:accent6>
      <a:hlink>
        <a:srgbClr val="FF8119"/>
      </a:hlink>
      <a:folHlink>
        <a:srgbClr val="44B9E8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Default Design">
  <a:themeElements>
    <a:clrScheme name="Office">
      <a:dk1>
        <a:srgbClr val="FFFFFF"/>
      </a:dk1>
      <a:lt1>
        <a:srgbClr val="000000"/>
      </a:lt1>
      <a:dk2>
        <a:srgbClr val="DEF5FA"/>
      </a:dk2>
      <a:lt2>
        <a:srgbClr val="464646"/>
      </a:lt2>
      <a:accent1>
        <a:srgbClr val="2DA2BF"/>
      </a:accent1>
      <a:accent2>
        <a:srgbClr val="DA1F28"/>
      </a:accent2>
      <a:accent3>
        <a:srgbClr val="000000"/>
      </a:accent3>
      <a:accent4>
        <a:srgbClr val="2DA2BF"/>
      </a:accent4>
      <a:accent5>
        <a:srgbClr val="DA1F28"/>
      </a:accent5>
      <a:accent6>
        <a:srgbClr val="000000"/>
      </a:accent6>
      <a:hlink>
        <a:srgbClr val="FF8119"/>
      </a:hlink>
      <a:folHlink>
        <a:srgbClr val="44B9E8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351</Words>
  <Application>Microsoft Office PowerPoint</Application>
  <PresentationFormat>On-screen Show (4:3)</PresentationFormat>
  <Paragraphs>41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infosys</cp:lastModifiedBy>
  <cp:revision>1</cp:revision>
  <dcterms:modified xsi:type="dcterms:W3CDTF">2015-09-03T23:12:30Z</dcterms:modified>
</cp:coreProperties>
</file>